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8" r:id="rId4"/>
    <p:sldId id="279" r:id="rId6"/>
    <p:sldId id="280" r:id="rId7"/>
    <p:sldId id="281" r:id="rId8"/>
    <p:sldId id="282" r:id="rId9"/>
    <p:sldId id="283" r:id="rId10"/>
    <p:sldId id="284" r:id="rId11"/>
    <p:sldId id="289" r:id="rId12"/>
    <p:sldId id="290" r:id="rId13"/>
    <p:sldId id="291" r:id="rId14"/>
    <p:sldId id="292" r:id="rId15"/>
    <p:sldId id="293" r:id="rId16"/>
    <p:sldId id="294" r:id="rId17"/>
    <p:sldId id="285" r:id="rId18"/>
    <p:sldId id="286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56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40"/>
          <p:cNvSpPr>
            <a:spLocks noChangeAspect="1"/>
          </p:cNvSpPr>
          <p:nvPr userDrawn="1">
            <p:custDataLst>
              <p:tags r:id="rId2"/>
            </p:custDataLst>
          </p:nvPr>
        </p:nvSpPr>
        <p:spPr>
          <a:xfrm>
            <a:off x="8140700" y="14500"/>
            <a:ext cx="1713230" cy="2127885"/>
          </a:xfrm>
          <a:custGeom>
            <a:avLst/>
            <a:gdLst>
              <a:gd name="connsiteX0" fmla="*/ 0 w 2698"/>
              <a:gd name="connsiteY0" fmla="*/ 0 h 3351"/>
              <a:gd name="connsiteX1" fmla="*/ 2683 w 2698"/>
              <a:gd name="connsiteY1" fmla="*/ 3307 h 3351"/>
              <a:gd name="connsiteX2" fmla="*/ 2698 w 2698"/>
              <a:gd name="connsiteY2" fmla="*/ 3351 h 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" h="3351">
                <a:moveTo>
                  <a:pt x="0" y="0"/>
                </a:moveTo>
                <a:cubicBezTo>
                  <a:pt x="1238" y="753"/>
                  <a:pt x="2196" y="1919"/>
                  <a:pt x="2683" y="3307"/>
                </a:cubicBezTo>
                <a:lnTo>
                  <a:pt x="2698" y="3351"/>
                </a:lnTo>
              </a:path>
            </a:pathLst>
          </a:custGeom>
          <a:noFill/>
          <a:ln w="22225">
            <a:solidFill>
              <a:schemeClr val="accent1">
                <a:lumMod val="40000"/>
                <a:lumOff val="60000"/>
                <a:alpha val="5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任意多边形: 形状 39"/>
          <p:cNvSpPr>
            <a:spLocks noChangeAspect="1"/>
          </p:cNvSpPr>
          <p:nvPr userDrawn="1">
            <p:custDataLst>
              <p:tags r:id="rId3"/>
            </p:custDataLst>
          </p:nvPr>
        </p:nvSpPr>
        <p:spPr>
          <a:xfrm>
            <a:off x="2337322" y="4889500"/>
            <a:ext cx="1654175" cy="1960245"/>
          </a:xfrm>
          <a:custGeom>
            <a:avLst/>
            <a:gdLst>
              <a:gd name="connsiteX0" fmla="*/ 2605 w 2605"/>
              <a:gd name="connsiteY0" fmla="*/ 3087 h 3087"/>
              <a:gd name="connsiteX1" fmla="*/ 7 w 2605"/>
              <a:gd name="connsiteY1" fmla="*/ 17 h 3087"/>
              <a:gd name="connsiteX2" fmla="*/ 0 w 2605"/>
              <a:gd name="connsiteY2" fmla="*/ 0 h 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5" h="3087">
                <a:moveTo>
                  <a:pt x="2605" y="3087"/>
                </a:moveTo>
                <a:cubicBezTo>
                  <a:pt x="1437" y="2378"/>
                  <a:pt x="517" y="1301"/>
                  <a:pt x="7" y="17"/>
                </a:cubicBezTo>
                <a:lnTo>
                  <a:pt x="0" y="0"/>
                </a:lnTo>
              </a:path>
            </a:pathLst>
          </a:custGeom>
          <a:noFill/>
          <a:ln w="22225">
            <a:solidFill>
              <a:schemeClr val="accent1">
                <a:lumMod val="40000"/>
                <a:lumOff val="60000"/>
                <a:alpha val="5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弧形 18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3000000" y="333000"/>
            <a:ext cx="6192000" cy="6192000"/>
          </a:xfrm>
          <a:prstGeom prst="arc">
            <a:avLst>
              <a:gd name="adj1" fmla="val 15804433"/>
              <a:gd name="adj2" fmla="val 19706136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80000"/>
                    <a:lumOff val="20000"/>
                  </a:schemeClr>
                </a:gs>
                <a:gs pos="100000">
                  <a:schemeClr val="accent1">
                    <a:lumMod val="80000"/>
                    <a:lumOff val="20000"/>
                    <a:alpha val="20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8137525" y="4892675"/>
            <a:ext cx="1652905" cy="1963420"/>
          </a:xfrm>
          <a:custGeom>
            <a:avLst/>
            <a:gdLst>
              <a:gd name="connsiteX0" fmla="*/ 2603 w 2603"/>
              <a:gd name="connsiteY0" fmla="*/ 0 h 3092"/>
              <a:gd name="connsiteX1" fmla="*/ 2594 w 2603"/>
              <a:gd name="connsiteY1" fmla="*/ 22 h 3092"/>
              <a:gd name="connsiteX2" fmla="*/ 0 w 2603"/>
              <a:gd name="connsiteY2" fmla="*/ 3092 h 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" h="3092">
                <a:moveTo>
                  <a:pt x="2603" y="0"/>
                </a:moveTo>
                <a:lnTo>
                  <a:pt x="2594" y="22"/>
                </a:lnTo>
                <a:cubicBezTo>
                  <a:pt x="2085" y="1306"/>
                  <a:pt x="1167" y="2383"/>
                  <a:pt x="0" y="3092"/>
                </a:cubicBezTo>
              </a:path>
            </a:pathLst>
          </a:custGeom>
          <a:noFill/>
          <a:ln w="22225">
            <a:solidFill>
              <a:schemeClr val="accent1">
                <a:lumMod val="40000"/>
                <a:lumOff val="60000"/>
                <a:alpha val="5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2271545" y="1800"/>
            <a:ext cx="1717040" cy="2130425"/>
          </a:xfrm>
          <a:custGeom>
            <a:avLst/>
            <a:gdLst>
              <a:gd name="connsiteX0" fmla="*/ 0 w 2704"/>
              <a:gd name="connsiteY0" fmla="*/ 3355 h 3355"/>
              <a:gd name="connsiteX1" fmla="*/ 2704 w 2704"/>
              <a:gd name="connsiteY1" fmla="*/ 0 h 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4" h="3355">
                <a:moveTo>
                  <a:pt x="0" y="3355"/>
                </a:moveTo>
                <a:cubicBezTo>
                  <a:pt x="482" y="1946"/>
                  <a:pt x="1450" y="761"/>
                  <a:pt x="2704" y="0"/>
                </a:cubicBezTo>
              </a:path>
            </a:pathLst>
          </a:custGeom>
          <a:noFill/>
          <a:ln w="22225">
            <a:solidFill>
              <a:schemeClr val="accent1">
                <a:lumMod val="40000"/>
                <a:lumOff val="60000"/>
                <a:alpha val="5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弧形 16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3000000" y="333000"/>
            <a:ext cx="6192000" cy="6192000"/>
          </a:xfrm>
          <a:prstGeom prst="arc">
            <a:avLst>
              <a:gd name="adj1" fmla="val 5029180"/>
              <a:gd name="adj2" fmla="val 8985198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80000"/>
                    <a:lumOff val="20000"/>
                  </a:schemeClr>
                </a:gs>
                <a:gs pos="100000">
                  <a:schemeClr val="accent1">
                    <a:lumMod val="80000"/>
                    <a:lumOff val="20000"/>
                    <a:alpha val="20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sp useBgFill="1">
        <p:nvSpPr>
          <p:cNvPr id="21" name="椭圆 20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7193642" y="491853"/>
            <a:ext cx="144000" cy="144000"/>
          </a:xfrm>
          <a:prstGeom prst="ellipse">
            <a:avLst/>
          </a:prstGeom>
          <a:ln w="19050">
            <a:solidFill>
              <a:schemeClr val="accent1">
                <a:lumMod val="40000"/>
                <a:lumOff val="60000"/>
                <a:alpha val="6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22" name="椭圆 21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>
            <a:off x="4317316" y="5939010"/>
            <a:ext cx="144000" cy="144000"/>
          </a:xfrm>
          <a:prstGeom prst="ellipse">
            <a:avLst/>
          </a:prstGeom>
          <a:ln w="19050">
            <a:solidFill>
              <a:schemeClr val="accent1">
                <a:lumMod val="40000"/>
                <a:lumOff val="60000"/>
                <a:alpha val="6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838200" y="2230755"/>
            <a:ext cx="10515600" cy="1225550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2278199" y="3557062"/>
            <a:ext cx="7635602" cy="581475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4296000" y="4315383"/>
            <a:ext cx="3600000" cy="64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36" name="任意多边形: 形状 35"/>
          <p:cNvSpPr/>
          <p:nvPr userDrawn="1">
            <p:custDataLst>
              <p:tags r:id="rId16"/>
            </p:custDataLst>
          </p:nvPr>
        </p:nvSpPr>
        <p:spPr>
          <a:xfrm>
            <a:off x="10531475" y="635"/>
            <a:ext cx="1180465" cy="6840000"/>
          </a:xfrm>
          <a:custGeom>
            <a:avLst/>
            <a:gdLst>
              <a:gd name="connsiteX0" fmla="*/ 1169812 w 11232000"/>
              <a:gd name="connsiteY0" fmla="*/ 0 h 6871505"/>
              <a:gd name="connsiteX1" fmla="*/ 10062188 w 11232000"/>
              <a:gd name="connsiteY1" fmla="*/ 0 h 6871505"/>
              <a:gd name="connsiteX2" fmla="*/ 10116300 w 11232000"/>
              <a:gd name="connsiteY2" fmla="*/ 68858 h 6871505"/>
              <a:gd name="connsiteX3" fmla="*/ 11232000 w 11232000"/>
              <a:gd name="connsiteY3" fmla="*/ 3429000 h 6871505"/>
              <a:gd name="connsiteX4" fmla="*/ 10116300 w 11232000"/>
              <a:gd name="connsiteY4" fmla="*/ 6789143 h 6871505"/>
              <a:gd name="connsiteX5" fmla="*/ 10051575 w 11232000"/>
              <a:gd name="connsiteY5" fmla="*/ 6871505 h 6871505"/>
              <a:gd name="connsiteX6" fmla="*/ 1180425 w 11232000"/>
              <a:gd name="connsiteY6" fmla="*/ 6871505 h 6871505"/>
              <a:gd name="connsiteX7" fmla="*/ 1115701 w 11232000"/>
              <a:gd name="connsiteY7" fmla="*/ 6789143 h 6871505"/>
              <a:gd name="connsiteX8" fmla="*/ 0 w 11232000"/>
              <a:gd name="connsiteY8" fmla="*/ 3429000 h 6871505"/>
              <a:gd name="connsiteX9" fmla="*/ 1115701 w 11232000"/>
              <a:gd name="connsiteY9" fmla="*/ 68858 h 6871505"/>
              <a:gd name="connsiteX0-1" fmla="*/ 1169812 w 11232000"/>
              <a:gd name="connsiteY0-2" fmla="*/ 1 h 6871506"/>
              <a:gd name="connsiteX1-3" fmla="*/ 5196900 w 11232000"/>
              <a:gd name="connsiteY1-4" fmla="*/ 0 h 6871506"/>
              <a:gd name="connsiteX2-5" fmla="*/ 10062188 w 11232000"/>
              <a:gd name="connsiteY2-6" fmla="*/ 1 h 6871506"/>
              <a:gd name="connsiteX3-7" fmla="*/ 10116300 w 11232000"/>
              <a:gd name="connsiteY3-8" fmla="*/ 68859 h 6871506"/>
              <a:gd name="connsiteX4-9" fmla="*/ 11232000 w 11232000"/>
              <a:gd name="connsiteY4-10" fmla="*/ 3429001 h 6871506"/>
              <a:gd name="connsiteX5-11" fmla="*/ 10116300 w 11232000"/>
              <a:gd name="connsiteY5-12" fmla="*/ 6789144 h 6871506"/>
              <a:gd name="connsiteX6-13" fmla="*/ 10051575 w 11232000"/>
              <a:gd name="connsiteY6-14" fmla="*/ 6871506 h 6871506"/>
              <a:gd name="connsiteX7-15" fmla="*/ 1180425 w 11232000"/>
              <a:gd name="connsiteY7-16" fmla="*/ 6871506 h 6871506"/>
              <a:gd name="connsiteX8-17" fmla="*/ 1115701 w 11232000"/>
              <a:gd name="connsiteY8-18" fmla="*/ 6789144 h 6871506"/>
              <a:gd name="connsiteX9-19" fmla="*/ 0 w 11232000"/>
              <a:gd name="connsiteY9-20" fmla="*/ 3429001 h 6871506"/>
              <a:gd name="connsiteX10" fmla="*/ 1115701 w 11232000"/>
              <a:gd name="connsiteY10" fmla="*/ 68859 h 6871506"/>
              <a:gd name="connsiteX11" fmla="*/ 1169812 w 11232000"/>
              <a:gd name="connsiteY11" fmla="*/ 1 h 6871506"/>
              <a:gd name="connsiteX0-21" fmla="*/ 5196900 w 11232000"/>
              <a:gd name="connsiteY0-22" fmla="*/ 0 h 6871506"/>
              <a:gd name="connsiteX1-23" fmla="*/ 10062188 w 11232000"/>
              <a:gd name="connsiteY1-24" fmla="*/ 1 h 6871506"/>
              <a:gd name="connsiteX2-25" fmla="*/ 10116300 w 11232000"/>
              <a:gd name="connsiteY2-26" fmla="*/ 68859 h 6871506"/>
              <a:gd name="connsiteX3-27" fmla="*/ 11232000 w 11232000"/>
              <a:gd name="connsiteY3-28" fmla="*/ 3429001 h 6871506"/>
              <a:gd name="connsiteX4-29" fmla="*/ 10116300 w 11232000"/>
              <a:gd name="connsiteY4-30" fmla="*/ 6789144 h 6871506"/>
              <a:gd name="connsiteX5-31" fmla="*/ 10051575 w 11232000"/>
              <a:gd name="connsiteY5-32" fmla="*/ 6871506 h 6871506"/>
              <a:gd name="connsiteX6-33" fmla="*/ 1180425 w 11232000"/>
              <a:gd name="connsiteY6-34" fmla="*/ 6871506 h 6871506"/>
              <a:gd name="connsiteX7-35" fmla="*/ 1115701 w 11232000"/>
              <a:gd name="connsiteY7-36" fmla="*/ 6789144 h 6871506"/>
              <a:gd name="connsiteX8-37" fmla="*/ 0 w 11232000"/>
              <a:gd name="connsiteY8-38" fmla="*/ 3429001 h 6871506"/>
              <a:gd name="connsiteX9-39" fmla="*/ 1115701 w 11232000"/>
              <a:gd name="connsiteY9-40" fmla="*/ 68859 h 6871506"/>
              <a:gd name="connsiteX10-41" fmla="*/ 1169812 w 11232000"/>
              <a:gd name="connsiteY10-42" fmla="*/ 1 h 6871506"/>
              <a:gd name="connsiteX11-43" fmla="*/ 5288340 w 11232000"/>
              <a:gd name="connsiteY11-44" fmla="*/ 91440 h 6871506"/>
              <a:gd name="connsiteX0-45" fmla="*/ 5196900 w 11232000"/>
              <a:gd name="connsiteY0-46" fmla="*/ 0 h 6871506"/>
              <a:gd name="connsiteX1-47" fmla="*/ 10062188 w 11232000"/>
              <a:gd name="connsiteY1-48" fmla="*/ 1 h 6871506"/>
              <a:gd name="connsiteX2-49" fmla="*/ 10116300 w 11232000"/>
              <a:gd name="connsiteY2-50" fmla="*/ 68859 h 6871506"/>
              <a:gd name="connsiteX3-51" fmla="*/ 11232000 w 11232000"/>
              <a:gd name="connsiteY3-52" fmla="*/ 3429001 h 6871506"/>
              <a:gd name="connsiteX4-53" fmla="*/ 10116300 w 11232000"/>
              <a:gd name="connsiteY4-54" fmla="*/ 6789144 h 6871506"/>
              <a:gd name="connsiteX5-55" fmla="*/ 10051575 w 11232000"/>
              <a:gd name="connsiteY5-56" fmla="*/ 6871506 h 6871506"/>
              <a:gd name="connsiteX6-57" fmla="*/ 1180425 w 11232000"/>
              <a:gd name="connsiteY6-58" fmla="*/ 6871506 h 6871506"/>
              <a:gd name="connsiteX7-59" fmla="*/ 1115701 w 11232000"/>
              <a:gd name="connsiteY7-60" fmla="*/ 6789144 h 6871506"/>
              <a:gd name="connsiteX8-61" fmla="*/ 0 w 11232000"/>
              <a:gd name="connsiteY8-62" fmla="*/ 3429001 h 6871506"/>
              <a:gd name="connsiteX9-63" fmla="*/ 1115701 w 11232000"/>
              <a:gd name="connsiteY9-64" fmla="*/ 68859 h 6871506"/>
              <a:gd name="connsiteX10-65" fmla="*/ 1169812 w 11232000"/>
              <a:gd name="connsiteY10-66" fmla="*/ 1 h 6871506"/>
              <a:gd name="connsiteX0-67" fmla="*/ 10062188 w 11232000"/>
              <a:gd name="connsiteY0-68" fmla="*/ 0 h 6871505"/>
              <a:gd name="connsiteX1-69" fmla="*/ 10116300 w 11232000"/>
              <a:gd name="connsiteY1-70" fmla="*/ 68858 h 6871505"/>
              <a:gd name="connsiteX2-71" fmla="*/ 11232000 w 11232000"/>
              <a:gd name="connsiteY2-72" fmla="*/ 3429000 h 6871505"/>
              <a:gd name="connsiteX3-73" fmla="*/ 10116300 w 11232000"/>
              <a:gd name="connsiteY3-74" fmla="*/ 6789143 h 6871505"/>
              <a:gd name="connsiteX4-75" fmla="*/ 10051575 w 11232000"/>
              <a:gd name="connsiteY4-76" fmla="*/ 6871505 h 6871505"/>
              <a:gd name="connsiteX5-77" fmla="*/ 1180425 w 11232000"/>
              <a:gd name="connsiteY5-78" fmla="*/ 6871505 h 6871505"/>
              <a:gd name="connsiteX6-79" fmla="*/ 1115701 w 11232000"/>
              <a:gd name="connsiteY6-80" fmla="*/ 6789143 h 6871505"/>
              <a:gd name="connsiteX7-81" fmla="*/ 0 w 11232000"/>
              <a:gd name="connsiteY7-82" fmla="*/ 3429000 h 6871505"/>
              <a:gd name="connsiteX8-83" fmla="*/ 1115701 w 11232000"/>
              <a:gd name="connsiteY8-84" fmla="*/ 68858 h 6871505"/>
              <a:gd name="connsiteX9-85" fmla="*/ 1169812 w 11232000"/>
              <a:gd name="connsiteY9-86" fmla="*/ 0 h 6871505"/>
              <a:gd name="connsiteX0-87" fmla="*/ 10062188 w 11232000"/>
              <a:gd name="connsiteY0-88" fmla="*/ 0 h 6871505"/>
              <a:gd name="connsiteX1-89" fmla="*/ 10116300 w 11232000"/>
              <a:gd name="connsiteY1-90" fmla="*/ 68858 h 6871505"/>
              <a:gd name="connsiteX2-91" fmla="*/ 11232000 w 11232000"/>
              <a:gd name="connsiteY2-92" fmla="*/ 3429000 h 6871505"/>
              <a:gd name="connsiteX3-93" fmla="*/ 10116300 w 11232000"/>
              <a:gd name="connsiteY3-94" fmla="*/ 6789143 h 6871505"/>
              <a:gd name="connsiteX4-95" fmla="*/ 10051575 w 11232000"/>
              <a:gd name="connsiteY4-96" fmla="*/ 6871505 h 6871505"/>
              <a:gd name="connsiteX5-97" fmla="*/ 1180425 w 11232000"/>
              <a:gd name="connsiteY5-98" fmla="*/ 6871505 h 6871505"/>
              <a:gd name="connsiteX6-99" fmla="*/ 1115701 w 11232000"/>
              <a:gd name="connsiteY6-100" fmla="*/ 6789143 h 6871505"/>
              <a:gd name="connsiteX7-101" fmla="*/ 0 w 11232000"/>
              <a:gd name="connsiteY7-102" fmla="*/ 3429000 h 6871505"/>
              <a:gd name="connsiteX8-103" fmla="*/ 1115701 w 11232000"/>
              <a:gd name="connsiteY8-104" fmla="*/ 68858 h 6871505"/>
              <a:gd name="connsiteX0-105" fmla="*/ 10062188 w 11232000"/>
              <a:gd name="connsiteY0-106" fmla="*/ 0 h 6871505"/>
              <a:gd name="connsiteX1-107" fmla="*/ 10116300 w 11232000"/>
              <a:gd name="connsiteY1-108" fmla="*/ 68858 h 6871505"/>
              <a:gd name="connsiteX2-109" fmla="*/ 11232000 w 11232000"/>
              <a:gd name="connsiteY2-110" fmla="*/ 3429000 h 6871505"/>
              <a:gd name="connsiteX3-111" fmla="*/ 10116300 w 11232000"/>
              <a:gd name="connsiteY3-112" fmla="*/ 6789143 h 6871505"/>
              <a:gd name="connsiteX4-113" fmla="*/ 10051575 w 11232000"/>
              <a:gd name="connsiteY4-114" fmla="*/ 6871505 h 6871505"/>
              <a:gd name="connsiteX5-115" fmla="*/ 1180425 w 11232000"/>
              <a:gd name="connsiteY5-116" fmla="*/ 6871505 h 6871505"/>
              <a:gd name="connsiteX6-117" fmla="*/ 1115701 w 11232000"/>
              <a:gd name="connsiteY6-118" fmla="*/ 6789143 h 6871505"/>
              <a:gd name="connsiteX7-119" fmla="*/ 0 w 11232000"/>
              <a:gd name="connsiteY7-120" fmla="*/ 3429000 h 6871505"/>
              <a:gd name="connsiteX0-121" fmla="*/ 8946487 w 10116299"/>
              <a:gd name="connsiteY0-122" fmla="*/ 0 h 6871505"/>
              <a:gd name="connsiteX1-123" fmla="*/ 9000599 w 10116299"/>
              <a:gd name="connsiteY1-124" fmla="*/ 68858 h 6871505"/>
              <a:gd name="connsiteX2-125" fmla="*/ 10116299 w 10116299"/>
              <a:gd name="connsiteY2-126" fmla="*/ 3429000 h 6871505"/>
              <a:gd name="connsiteX3-127" fmla="*/ 9000599 w 10116299"/>
              <a:gd name="connsiteY3-128" fmla="*/ 6789143 h 6871505"/>
              <a:gd name="connsiteX4-129" fmla="*/ 8935874 w 10116299"/>
              <a:gd name="connsiteY4-130" fmla="*/ 6871505 h 6871505"/>
              <a:gd name="connsiteX5-131" fmla="*/ 64724 w 10116299"/>
              <a:gd name="connsiteY5-132" fmla="*/ 6871505 h 6871505"/>
              <a:gd name="connsiteX6-133" fmla="*/ 0 w 10116299"/>
              <a:gd name="connsiteY6-134" fmla="*/ 6789143 h 6871505"/>
              <a:gd name="connsiteX0-135" fmla="*/ 8881763 w 10051575"/>
              <a:gd name="connsiteY0-136" fmla="*/ 0 h 6871505"/>
              <a:gd name="connsiteX1-137" fmla="*/ 8935875 w 10051575"/>
              <a:gd name="connsiteY1-138" fmla="*/ 68858 h 6871505"/>
              <a:gd name="connsiteX2-139" fmla="*/ 10051575 w 10051575"/>
              <a:gd name="connsiteY2-140" fmla="*/ 3429000 h 6871505"/>
              <a:gd name="connsiteX3-141" fmla="*/ 8935875 w 10051575"/>
              <a:gd name="connsiteY3-142" fmla="*/ 6789143 h 6871505"/>
              <a:gd name="connsiteX4-143" fmla="*/ 8871150 w 10051575"/>
              <a:gd name="connsiteY4-144" fmla="*/ 6871505 h 6871505"/>
              <a:gd name="connsiteX5-145" fmla="*/ 0 w 10051575"/>
              <a:gd name="connsiteY5-146" fmla="*/ 6871505 h 6871505"/>
              <a:gd name="connsiteX0-147" fmla="*/ 10613 w 1180425"/>
              <a:gd name="connsiteY0-148" fmla="*/ 0 h 6871505"/>
              <a:gd name="connsiteX1-149" fmla="*/ 64725 w 1180425"/>
              <a:gd name="connsiteY1-150" fmla="*/ 68858 h 6871505"/>
              <a:gd name="connsiteX2-151" fmla="*/ 1180425 w 1180425"/>
              <a:gd name="connsiteY2-152" fmla="*/ 3429000 h 6871505"/>
              <a:gd name="connsiteX3-153" fmla="*/ 64725 w 1180425"/>
              <a:gd name="connsiteY3-154" fmla="*/ 6789143 h 6871505"/>
              <a:gd name="connsiteX4-155" fmla="*/ 0 w 1180425"/>
              <a:gd name="connsiteY4-156" fmla="*/ 6871505 h 68715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80425" h="6871505">
                <a:moveTo>
                  <a:pt x="10613" y="0"/>
                </a:moveTo>
                <a:lnTo>
                  <a:pt x="64725" y="68858"/>
                </a:lnTo>
                <a:cubicBezTo>
                  <a:pt x="765456" y="1005846"/>
                  <a:pt x="1180425" y="2168963"/>
                  <a:pt x="1180425" y="3429000"/>
                </a:cubicBezTo>
                <a:cubicBezTo>
                  <a:pt x="1180425" y="4689038"/>
                  <a:pt x="765456" y="5852154"/>
                  <a:pt x="64725" y="6789143"/>
                </a:cubicBezTo>
                <a:lnTo>
                  <a:pt x="0" y="6871505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  <a:alpha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/>
          </a:p>
        </p:txBody>
      </p:sp>
      <p:sp>
        <p:nvSpPr>
          <p:cNvPr id="37" name="任意多边形: 形状 36"/>
          <p:cNvSpPr/>
          <p:nvPr userDrawn="1">
            <p:custDataLst>
              <p:tags r:id="rId17"/>
            </p:custDataLst>
          </p:nvPr>
        </p:nvSpPr>
        <p:spPr>
          <a:xfrm>
            <a:off x="479999" y="0"/>
            <a:ext cx="1180425" cy="6840000"/>
          </a:xfrm>
          <a:custGeom>
            <a:avLst/>
            <a:gdLst>
              <a:gd name="connsiteX0" fmla="*/ 1169812 w 11232000"/>
              <a:gd name="connsiteY0" fmla="*/ 0 h 6871505"/>
              <a:gd name="connsiteX1" fmla="*/ 10062188 w 11232000"/>
              <a:gd name="connsiteY1" fmla="*/ 0 h 6871505"/>
              <a:gd name="connsiteX2" fmla="*/ 10116300 w 11232000"/>
              <a:gd name="connsiteY2" fmla="*/ 68858 h 6871505"/>
              <a:gd name="connsiteX3" fmla="*/ 11232000 w 11232000"/>
              <a:gd name="connsiteY3" fmla="*/ 3429000 h 6871505"/>
              <a:gd name="connsiteX4" fmla="*/ 10116300 w 11232000"/>
              <a:gd name="connsiteY4" fmla="*/ 6789143 h 6871505"/>
              <a:gd name="connsiteX5" fmla="*/ 10051575 w 11232000"/>
              <a:gd name="connsiteY5" fmla="*/ 6871505 h 6871505"/>
              <a:gd name="connsiteX6" fmla="*/ 1180425 w 11232000"/>
              <a:gd name="connsiteY6" fmla="*/ 6871505 h 6871505"/>
              <a:gd name="connsiteX7" fmla="*/ 1115701 w 11232000"/>
              <a:gd name="connsiteY7" fmla="*/ 6789143 h 6871505"/>
              <a:gd name="connsiteX8" fmla="*/ 0 w 11232000"/>
              <a:gd name="connsiteY8" fmla="*/ 3429000 h 6871505"/>
              <a:gd name="connsiteX9" fmla="*/ 1115701 w 11232000"/>
              <a:gd name="connsiteY9" fmla="*/ 68858 h 6871505"/>
              <a:gd name="connsiteX0-1" fmla="*/ 1169812 w 11232000"/>
              <a:gd name="connsiteY0-2" fmla="*/ 0 h 6896099"/>
              <a:gd name="connsiteX1-3" fmla="*/ 10062188 w 11232000"/>
              <a:gd name="connsiteY1-4" fmla="*/ 0 h 6896099"/>
              <a:gd name="connsiteX2-5" fmla="*/ 10116300 w 11232000"/>
              <a:gd name="connsiteY2-6" fmla="*/ 68858 h 6896099"/>
              <a:gd name="connsiteX3-7" fmla="*/ 11232000 w 11232000"/>
              <a:gd name="connsiteY3-8" fmla="*/ 3429000 h 6896099"/>
              <a:gd name="connsiteX4-9" fmla="*/ 10116300 w 11232000"/>
              <a:gd name="connsiteY4-10" fmla="*/ 6789143 h 6896099"/>
              <a:gd name="connsiteX5-11" fmla="*/ 10051575 w 11232000"/>
              <a:gd name="connsiteY5-12" fmla="*/ 6871505 h 6896099"/>
              <a:gd name="connsiteX6-13" fmla="*/ 5743000 w 11232000"/>
              <a:gd name="connsiteY6-14" fmla="*/ 6896099 h 6896099"/>
              <a:gd name="connsiteX7-15" fmla="*/ 1180425 w 11232000"/>
              <a:gd name="connsiteY7-16" fmla="*/ 6871505 h 6896099"/>
              <a:gd name="connsiteX8-17" fmla="*/ 1115701 w 11232000"/>
              <a:gd name="connsiteY8-18" fmla="*/ 6789143 h 6896099"/>
              <a:gd name="connsiteX9-19" fmla="*/ 0 w 11232000"/>
              <a:gd name="connsiteY9-20" fmla="*/ 3429000 h 6896099"/>
              <a:gd name="connsiteX10" fmla="*/ 1115701 w 11232000"/>
              <a:gd name="connsiteY10" fmla="*/ 68858 h 6896099"/>
              <a:gd name="connsiteX11" fmla="*/ 1169812 w 11232000"/>
              <a:gd name="connsiteY11" fmla="*/ 0 h 6896099"/>
              <a:gd name="connsiteX0-21" fmla="*/ 5743000 w 11232000"/>
              <a:gd name="connsiteY0-22" fmla="*/ 6896099 h 6987539"/>
              <a:gd name="connsiteX1-23" fmla="*/ 1180425 w 11232000"/>
              <a:gd name="connsiteY1-24" fmla="*/ 6871505 h 6987539"/>
              <a:gd name="connsiteX2-25" fmla="*/ 1115701 w 11232000"/>
              <a:gd name="connsiteY2-26" fmla="*/ 6789143 h 6987539"/>
              <a:gd name="connsiteX3-27" fmla="*/ 0 w 11232000"/>
              <a:gd name="connsiteY3-28" fmla="*/ 3429000 h 6987539"/>
              <a:gd name="connsiteX4-29" fmla="*/ 1115701 w 11232000"/>
              <a:gd name="connsiteY4-30" fmla="*/ 68858 h 6987539"/>
              <a:gd name="connsiteX5-31" fmla="*/ 1169812 w 11232000"/>
              <a:gd name="connsiteY5-32" fmla="*/ 0 h 6987539"/>
              <a:gd name="connsiteX6-33" fmla="*/ 10062188 w 11232000"/>
              <a:gd name="connsiteY6-34" fmla="*/ 0 h 6987539"/>
              <a:gd name="connsiteX7-35" fmla="*/ 10116300 w 11232000"/>
              <a:gd name="connsiteY7-36" fmla="*/ 68858 h 6987539"/>
              <a:gd name="connsiteX8-37" fmla="*/ 11232000 w 11232000"/>
              <a:gd name="connsiteY8-38" fmla="*/ 3429000 h 6987539"/>
              <a:gd name="connsiteX9-39" fmla="*/ 10116300 w 11232000"/>
              <a:gd name="connsiteY9-40" fmla="*/ 6789143 h 6987539"/>
              <a:gd name="connsiteX10-41" fmla="*/ 10051575 w 11232000"/>
              <a:gd name="connsiteY10-42" fmla="*/ 6871505 h 6987539"/>
              <a:gd name="connsiteX11-43" fmla="*/ 5834440 w 11232000"/>
              <a:gd name="connsiteY11-44" fmla="*/ 6987539 h 6987539"/>
              <a:gd name="connsiteX0-45" fmla="*/ 5743000 w 11232000"/>
              <a:gd name="connsiteY0-46" fmla="*/ 6896099 h 6896099"/>
              <a:gd name="connsiteX1-47" fmla="*/ 1180425 w 11232000"/>
              <a:gd name="connsiteY1-48" fmla="*/ 6871505 h 6896099"/>
              <a:gd name="connsiteX2-49" fmla="*/ 1115701 w 11232000"/>
              <a:gd name="connsiteY2-50" fmla="*/ 6789143 h 6896099"/>
              <a:gd name="connsiteX3-51" fmla="*/ 0 w 11232000"/>
              <a:gd name="connsiteY3-52" fmla="*/ 3429000 h 6896099"/>
              <a:gd name="connsiteX4-53" fmla="*/ 1115701 w 11232000"/>
              <a:gd name="connsiteY4-54" fmla="*/ 68858 h 6896099"/>
              <a:gd name="connsiteX5-55" fmla="*/ 1169812 w 11232000"/>
              <a:gd name="connsiteY5-56" fmla="*/ 0 h 6896099"/>
              <a:gd name="connsiteX6-57" fmla="*/ 10062188 w 11232000"/>
              <a:gd name="connsiteY6-58" fmla="*/ 0 h 6896099"/>
              <a:gd name="connsiteX7-59" fmla="*/ 10116300 w 11232000"/>
              <a:gd name="connsiteY7-60" fmla="*/ 68858 h 6896099"/>
              <a:gd name="connsiteX8-61" fmla="*/ 11232000 w 11232000"/>
              <a:gd name="connsiteY8-62" fmla="*/ 3429000 h 6896099"/>
              <a:gd name="connsiteX9-63" fmla="*/ 10116300 w 11232000"/>
              <a:gd name="connsiteY9-64" fmla="*/ 6789143 h 6896099"/>
              <a:gd name="connsiteX10-65" fmla="*/ 10051575 w 11232000"/>
              <a:gd name="connsiteY10-66" fmla="*/ 6871505 h 6896099"/>
              <a:gd name="connsiteX0-67" fmla="*/ 1180425 w 11232000"/>
              <a:gd name="connsiteY0-68" fmla="*/ 6871505 h 6871505"/>
              <a:gd name="connsiteX1-69" fmla="*/ 1115701 w 11232000"/>
              <a:gd name="connsiteY1-70" fmla="*/ 6789143 h 6871505"/>
              <a:gd name="connsiteX2-71" fmla="*/ 0 w 11232000"/>
              <a:gd name="connsiteY2-72" fmla="*/ 3429000 h 6871505"/>
              <a:gd name="connsiteX3-73" fmla="*/ 1115701 w 11232000"/>
              <a:gd name="connsiteY3-74" fmla="*/ 68858 h 6871505"/>
              <a:gd name="connsiteX4-75" fmla="*/ 1169812 w 11232000"/>
              <a:gd name="connsiteY4-76" fmla="*/ 0 h 6871505"/>
              <a:gd name="connsiteX5-77" fmla="*/ 10062188 w 11232000"/>
              <a:gd name="connsiteY5-78" fmla="*/ 0 h 6871505"/>
              <a:gd name="connsiteX6-79" fmla="*/ 10116300 w 11232000"/>
              <a:gd name="connsiteY6-80" fmla="*/ 68858 h 6871505"/>
              <a:gd name="connsiteX7-81" fmla="*/ 11232000 w 11232000"/>
              <a:gd name="connsiteY7-82" fmla="*/ 3429000 h 6871505"/>
              <a:gd name="connsiteX8-83" fmla="*/ 10116300 w 11232000"/>
              <a:gd name="connsiteY8-84" fmla="*/ 6789143 h 6871505"/>
              <a:gd name="connsiteX9-85" fmla="*/ 10051575 w 11232000"/>
              <a:gd name="connsiteY9-86" fmla="*/ 6871505 h 6871505"/>
              <a:gd name="connsiteX0-87" fmla="*/ 1180425 w 11232000"/>
              <a:gd name="connsiteY0-88" fmla="*/ 6871505 h 6871505"/>
              <a:gd name="connsiteX1-89" fmla="*/ 1115701 w 11232000"/>
              <a:gd name="connsiteY1-90" fmla="*/ 6789143 h 6871505"/>
              <a:gd name="connsiteX2-91" fmla="*/ 0 w 11232000"/>
              <a:gd name="connsiteY2-92" fmla="*/ 3429000 h 6871505"/>
              <a:gd name="connsiteX3-93" fmla="*/ 1115701 w 11232000"/>
              <a:gd name="connsiteY3-94" fmla="*/ 68858 h 6871505"/>
              <a:gd name="connsiteX4-95" fmla="*/ 1169812 w 11232000"/>
              <a:gd name="connsiteY4-96" fmla="*/ 0 h 6871505"/>
              <a:gd name="connsiteX5-97" fmla="*/ 10062188 w 11232000"/>
              <a:gd name="connsiteY5-98" fmla="*/ 0 h 6871505"/>
              <a:gd name="connsiteX6-99" fmla="*/ 10116300 w 11232000"/>
              <a:gd name="connsiteY6-100" fmla="*/ 68858 h 6871505"/>
              <a:gd name="connsiteX7-101" fmla="*/ 11232000 w 11232000"/>
              <a:gd name="connsiteY7-102" fmla="*/ 3429000 h 6871505"/>
              <a:gd name="connsiteX8-103" fmla="*/ 10116300 w 11232000"/>
              <a:gd name="connsiteY8-104" fmla="*/ 6789143 h 6871505"/>
              <a:gd name="connsiteX0-105" fmla="*/ 1180425 w 11232000"/>
              <a:gd name="connsiteY0-106" fmla="*/ 6871505 h 6871505"/>
              <a:gd name="connsiteX1-107" fmla="*/ 1115701 w 11232000"/>
              <a:gd name="connsiteY1-108" fmla="*/ 6789143 h 6871505"/>
              <a:gd name="connsiteX2-109" fmla="*/ 0 w 11232000"/>
              <a:gd name="connsiteY2-110" fmla="*/ 3429000 h 6871505"/>
              <a:gd name="connsiteX3-111" fmla="*/ 1115701 w 11232000"/>
              <a:gd name="connsiteY3-112" fmla="*/ 68858 h 6871505"/>
              <a:gd name="connsiteX4-113" fmla="*/ 1169812 w 11232000"/>
              <a:gd name="connsiteY4-114" fmla="*/ 0 h 6871505"/>
              <a:gd name="connsiteX5-115" fmla="*/ 10062188 w 11232000"/>
              <a:gd name="connsiteY5-116" fmla="*/ 0 h 6871505"/>
              <a:gd name="connsiteX6-117" fmla="*/ 10116300 w 11232000"/>
              <a:gd name="connsiteY6-118" fmla="*/ 68858 h 6871505"/>
              <a:gd name="connsiteX7-119" fmla="*/ 11232000 w 11232000"/>
              <a:gd name="connsiteY7-120" fmla="*/ 3429000 h 6871505"/>
              <a:gd name="connsiteX0-121" fmla="*/ 1180425 w 10116300"/>
              <a:gd name="connsiteY0-122" fmla="*/ 6871505 h 6871505"/>
              <a:gd name="connsiteX1-123" fmla="*/ 1115701 w 10116300"/>
              <a:gd name="connsiteY1-124" fmla="*/ 6789143 h 6871505"/>
              <a:gd name="connsiteX2-125" fmla="*/ 0 w 10116300"/>
              <a:gd name="connsiteY2-126" fmla="*/ 3429000 h 6871505"/>
              <a:gd name="connsiteX3-127" fmla="*/ 1115701 w 10116300"/>
              <a:gd name="connsiteY3-128" fmla="*/ 68858 h 6871505"/>
              <a:gd name="connsiteX4-129" fmla="*/ 1169812 w 10116300"/>
              <a:gd name="connsiteY4-130" fmla="*/ 0 h 6871505"/>
              <a:gd name="connsiteX5-131" fmla="*/ 10062188 w 10116300"/>
              <a:gd name="connsiteY5-132" fmla="*/ 0 h 6871505"/>
              <a:gd name="connsiteX6-133" fmla="*/ 10116300 w 10116300"/>
              <a:gd name="connsiteY6-134" fmla="*/ 68858 h 6871505"/>
              <a:gd name="connsiteX0-135" fmla="*/ 1180425 w 10116300"/>
              <a:gd name="connsiteY0-136" fmla="*/ 6871505 h 6871505"/>
              <a:gd name="connsiteX1-137" fmla="*/ 1115701 w 10116300"/>
              <a:gd name="connsiteY1-138" fmla="*/ 6789143 h 6871505"/>
              <a:gd name="connsiteX2-139" fmla="*/ 0 w 10116300"/>
              <a:gd name="connsiteY2-140" fmla="*/ 3429000 h 6871505"/>
              <a:gd name="connsiteX3-141" fmla="*/ 1115701 w 10116300"/>
              <a:gd name="connsiteY3-142" fmla="*/ 68858 h 6871505"/>
              <a:gd name="connsiteX4-143" fmla="*/ 1169812 w 10116300"/>
              <a:gd name="connsiteY4-144" fmla="*/ 0 h 6871505"/>
              <a:gd name="connsiteX5-145" fmla="*/ 10116300 w 10116300"/>
              <a:gd name="connsiteY5-146" fmla="*/ 68858 h 6871505"/>
              <a:gd name="connsiteX0-147" fmla="*/ 1180425 w 1180425"/>
              <a:gd name="connsiteY0-148" fmla="*/ 6871505 h 6871505"/>
              <a:gd name="connsiteX1-149" fmla="*/ 1115701 w 1180425"/>
              <a:gd name="connsiteY1-150" fmla="*/ 6789143 h 6871505"/>
              <a:gd name="connsiteX2-151" fmla="*/ 0 w 1180425"/>
              <a:gd name="connsiteY2-152" fmla="*/ 3429000 h 6871505"/>
              <a:gd name="connsiteX3-153" fmla="*/ 1115701 w 1180425"/>
              <a:gd name="connsiteY3-154" fmla="*/ 68858 h 6871505"/>
              <a:gd name="connsiteX4-155" fmla="*/ 1169812 w 1180425"/>
              <a:gd name="connsiteY4-156" fmla="*/ 0 h 68715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80425" h="6871505">
                <a:moveTo>
                  <a:pt x="1180425" y="6871505"/>
                </a:moveTo>
                <a:lnTo>
                  <a:pt x="1115701" y="6789143"/>
                </a:lnTo>
                <a:cubicBezTo>
                  <a:pt x="414969" y="5852154"/>
                  <a:pt x="0" y="4689038"/>
                  <a:pt x="0" y="3429000"/>
                </a:cubicBezTo>
                <a:cubicBezTo>
                  <a:pt x="0" y="2168963"/>
                  <a:pt x="414969" y="1005846"/>
                  <a:pt x="1115701" y="68858"/>
                </a:cubicBezTo>
                <a:lnTo>
                  <a:pt x="1169812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  <a:alpha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5" name="任意多边形: 形状 14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6200000">
            <a:off x="10844781" y="59657"/>
            <a:ext cx="649963" cy="2044477"/>
          </a:xfrm>
          <a:custGeom>
            <a:avLst/>
            <a:gdLst>
              <a:gd name="connsiteX0" fmla="*/ 1406877 w 1406877"/>
              <a:gd name="connsiteY0" fmla="*/ 947834 h 2044477"/>
              <a:gd name="connsiteX1" fmla="*/ 1406877 w 1406877"/>
              <a:gd name="connsiteY1" fmla="*/ 2034781 h 2044477"/>
              <a:gd name="connsiteX2" fmla="*/ 1402315 w 1406877"/>
              <a:gd name="connsiteY2" fmla="*/ 2044477 h 2044477"/>
              <a:gd name="connsiteX3" fmla="*/ 148584 w 1406877"/>
              <a:gd name="connsiteY3" fmla="*/ 2044477 h 2044477"/>
              <a:gd name="connsiteX4" fmla="*/ 118571 w 1406877"/>
              <a:gd name="connsiteY4" fmla="*/ 1979996 h 2044477"/>
              <a:gd name="connsiteX5" fmla="*/ 11855 w 1406877"/>
              <a:gd name="connsiteY5" fmla="*/ 1552698 h 2044477"/>
              <a:gd name="connsiteX6" fmla="*/ 649963 w 1406877"/>
              <a:gd name="connsiteY6" fmla="*/ 0 h 2044477"/>
              <a:gd name="connsiteX0-1" fmla="*/ 1406877 w 1406877"/>
              <a:gd name="connsiteY0-2" fmla="*/ 947834 h 2044477"/>
              <a:gd name="connsiteX1-3" fmla="*/ 1406877 w 1406877"/>
              <a:gd name="connsiteY1-4" fmla="*/ 2034781 h 2044477"/>
              <a:gd name="connsiteX2-5" fmla="*/ 1402315 w 1406877"/>
              <a:gd name="connsiteY2-6" fmla="*/ 2044477 h 2044477"/>
              <a:gd name="connsiteX3-7" fmla="*/ 390877 w 1406877"/>
              <a:gd name="connsiteY3-8" fmla="*/ 2044476 h 2044477"/>
              <a:gd name="connsiteX4-9" fmla="*/ 148584 w 1406877"/>
              <a:gd name="connsiteY4-10" fmla="*/ 2044477 h 2044477"/>
              <a:gd name="connsiteX5-11" fmla="*/ 118571 w 1406877"/>
              <a:gd name="connsiteY5-12" fmla="*/ 1979996 h 2044477"/>
              <a:gd name="connsiteX6-13" fmla="*/ 11855 w 1406877"/>
              <a:gd name="connsiteY6-14" fmla="*/ 1552698 h 2044477"/>
              <a:gd name="connsiteX7" fmla="*/ 649963 w 1406877"/>
              <a:gd name="connsiteY7" fmla="*/ 0 h 2044477"/>
              <a:gd name="connsiteX8" fmla="*/ 1406877 w 1406877"/>
              <a:gd name="connsiteY8" fmla="*/ 947834 h 2044477"/>
              <a:gd name="connsiteX0-15" fmla="*/ 390877 w 1406877"/>
              <a:gd name="connsiteY0-16" fmla="*/ 2044476 h 2135916"/>
              <a:gd name="connsiteX1-17" fmla="*/ 148584 w 1406877"/>
              <a:gd name="connsiteY1-18" fmla="*/ 2044477 h 2135916"/>
              <a:gd name="connsiteX2-19" fmla="*/ 118571 w 1406877"/>
              <a:gd name="connsiteY2-20" fmla="*/ 1979996 h 2135916"/>
              <a:gd name="connsiteX3-21" fmla="*/ 11855 w 1406877"/>
              <a:gd name="connsiteY3-22" fmla="*/ 1552698 h 2135916"/>
              <a:gd name="connsiteX4-23" fmla="*/ 649963 w 1406877"/>
              <a:gd name="connsiteY4-24" fmla="*/ 0 h 2135916"/>
              <a:gd name="connsiteX5-25" fmla="*/ 1406877 w 1406877"/>
              <a:gd name="connsiteY5-26" fmla="*/ 947834 h 2135916"/>
              <a:gd name="connsiteX6-27" fmla="*/ 1406877 w 1406877"/>
              <a:gd name="connsiteY6-28" fmla="*/ 2034781 h 2135916"/>
              <a:gd name="connsiteX7-29" fmla="*/ 1402315 w 1406877"/>
              <a:gd name="connsiteY7-30" fmla="*/ 2044477 h 2135916"/>
              <a:gd name="connsiteX8-31" fmla="*/ 482317 w 1406877"/>
              <a:gd name="connsiteY8-32" fmla="*/ 2135916 h 2135916"/>
              <a:gd name="connsiteX0-33" fmla="*/ 390877 w 1406877"/>
              <a:gd name="connsiteY0-34" fmla="*/ 2044476 h 2044477"/>
              <a:gd name="connsiteX1-35" fmla="*/ 148584 w 1406877"/>
              <a:gd name="connsiteY1-36" fmla="*/ 2044477 h 2044477"/>
              <a:gd name="connsiteX2-37" fmla="*/ 118571 w 1406877"/>
              <a:gd name="connsiteY2-38" fmla="*/ 1979996 h 2044477"/>
              <a:gd name="connsiteX3-39" fmla="*/ 11855 w 1406877"/>
              <a:gd name="connsiteY3-40" fmla="*/ 1552698 h 2044477"/>
              <a:gd name="connsiteX4-41" fmla="*/ 649963 w 1406877"/>
              <a:gd name="connsiteY4-42" fmla="*/ 0 h 2044477"/>
              <a:gd name="connsiteX5-43" fmla="*/ 1406877 w 1406877"/>
              <a:gd name="connsiteY5-44" fmla="*/ 947834 h 2044477"/>
              <a:gd name="connsiteX6-45" fmla="*/ 1406877 w 1406877"/>
              <a:gd name="connsiteY6-46" fmla="*/ 2034781 h 2044477"/>
              <a:gd name="connsiteX7-47" fmla="*/ 1402315 w 1406877"/>
              <a:gd name="connsiteY7-48" fmla="*/ 2044477 h 2044477"/>
              <a:gd name="connsiteX0-49" fmla="*/ 148584 w 1406877"/>
              <a:gd name="connsiteY0-50" fmla="*/ 2044477 h 2044477"/>
              <a:gd name="connsiteX1-51" fmla="*/ 118571 w 1406877"/>
              <a:gd name="connsiteY1-52" fmla="*/ 1979996 h 2044477"/>
              <a:gd name="connsiteX2-53" fmla="*/ 11855 w 1406877"/>
              <a:gd name="connsiteY2-54" fmla="*/ 1552698 h 2044477"/>
              <a:gd name="connsiteX3-55" fmla="*/ 649963 w 1406877"/>
              <a:gd name="connsiteY3-56" fmla="*/ 0 h 2044477"/>
              <a:gd name="connsiteX4-57" fmla="*/ 1406877 w 1406877"/>
              <a:gd name="connsiteY4-58" fmla="*/ 947834 h 2044477"/>
              <a:gd name="connsiteX5-59" fmla="*/ 1406877 w 1406877"/>
              <a:gd name="connsiteY5-60" fmla="*/ 2034781 h 2044477"/>
              <a:gd name="connsiteX6-61" fmla="*/ 1402315 w 1406877"/>
              <a:gd name="connsiteY6-62" fmla="*/ 2044477 h 2044477"/>
              <a:gd name="connsiteX0-63" fmla="*/ 148584 w 1406877"/>
              <a:gd name="connsiteY0-64" fmla="*/ 2044477 h 2044477"/>
              <a:gd name="connsiteX1-65" fmla="*/ 118571 w 1406877"/>
              <a:gd name="connsiteY1-66" fmla="*/ 1979996 h 2044477"/>
              <a:gd name="connsiteX2-67" fmla="*/ 11855 w 1406877"/>
              <a:gd name="connsiteY2-68" fmla="*/ 1552698 h 2044477"/>
              <a:gd name="connsiteX3-69" fmla="*/ 649963 w 1406877"/>
              <a:gd name="connsiteY3-70" fmla="*/ 0 h 2044477"/>
              <a:gd name="connsiteX4-71" fmla="*/ 1406877 w 1406877"/>
              <a:gd name="connsiteY4-72" fmla="*/ 947834 h 2044477"/>
              <a:gd name="connsiteX5-73" fmla="*/ 1406877 w 1406877"/>
              <a:gd name="connsiteY5-74" fmla="*/ 2034781 h 2044477"/>
              <a:gd name="connsiteX0-75" fmla="*/ 148584 w 1406877"/>
              <a:gd name="connsiteY0-76" fmla="*/ 2044477 h 2044477"/>
              <a:gd name="connsiteX1-77" fmla="*/ 118571 w 1406877"/>
              <a:gd name="connsiteY1-78" fmla="*/ 1979996 h 2044477"/>
              <a:gd name="connsiteX2-79" fmla="*/ 11855 w 1406877"/>
              <a:gd name="connsiteY2-80" fmla="*/ 1552698 h 2044477"/>
              <a:gd name="connsiteX3-81" fmla="*/ 649963 w 1406877"/>
              <a:gd name="connsiteY3-82" fmla="*/ 0 h 2044477"/>
              <a:gd name="connsiteX4-83" fmla="*/ 1406877 w 1406877"/>
              <a:gd name="connsiteY4-84" fmla="*/ 2034781 h 2044477"/>
              <a:gd name="connsiteX0-85" fmla="*/ 148584 w 649963"/>
              <a:gd name="connsiteY0-86" fmla="*/ 2044477 h 2044477"/>
              <a:gd name="connsiteX1-87" fmla="*/ 118571 w 649963"/>
              <a:gd name="connsiteY1-88" fmla="*/ 1979996 h 2044477"/>
              <a:gd name="connsiteX2-89" fmla="*/ 11855 w 649963"/>
              <a:gd name="connsiteY2-90" fmla="*/ 1552698 h 2044477"/>
              <a:gd name="connsiteX3-91" fmla="*/ 649963 w 649963"/>
              <a:gd name="connsiteY3-92" fmla="*/ 0 h 2044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49963" h="2044477">
                <a:moveTo>
                  <a:pt x="148584" y="2044477"/>
                </a:moveTo>
                <a:lnTo>
                  <a:pt x="118571" y="1979996"/>
                </a:lnTo>
                <a:cubicBezTo>
                  <a:pt x="65551" y="1844343"/>
                  <a:pt x="29293" y="1700958"/>
                  <a:pt x="11855" y="1552698"/>
                </a:cubicBezTo>
                <a:cubicBezTo>
                  <a:pt x="-57895" y="959659"/>
                  <a:pt x="183361" y="372616"/>
                  <a:pt x="649963" y="0"/>
                </a:cubicBez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2" name="任意多边形: 形状 21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6200000">
            <a:off x="9243622" y="127619"/>
            <a:ext cx="1736864" cy="1481625"/>
          </a:xfrm>
          <a:custGeom>
            <a:avLst/>
            <a:gdLst>
              <a:gd name="connsiteX0" fmla="*/ 1736864 w 4216134"/>
              <a:gd name="connsiteY0" fmla="*/ 0 h 2483593"/>
              <a:gd name="connsiteX1" fmla="*/ 1736864 w 4216134"/>
              <a:gd name="connsiteY1" fmla="*/ 2483593 h 2483593"/>
              <a:gd name="connsiteX2" fmla="*/ 0 w 4216134"/>
              <a:gd name="connsiteY2" fmla="*/ 1481625 h 2483593"/>
              <a:gd name="connsiteX3" fmla="*/ 1576110 w 4216134"/>
              <a:gd name="connsiteY3" fmla="*/ 24177 h 2483593"/>
              <a:gd name="connsiteX4" fmla="*/ 4216134 w 4216134"/>
              <a:gd name="connsiteY4" fmla="*/ 2124236 h 2483593"/>
              <a:gd name="connsiteX5" fmla="*/ 4216093 w 4216134"/>
              <a:gd name="connsiteY5" fmla="*/ 2125372 h 2483593"/>
              <a:gd name="connsiteX6" fmla="*/ 4216093 w 4216134"/>
              <a:gd name="connsiteY6" fmla="*/ 2123168 h 2483593"/>
              <a:gd name="connsiteX0-1" fmla="*/ 1736864 w 4216134"/>
              <a:gd name="connsiteY0-2" fmla="*/ 0 h 2483593"/>
              <a:gd name="connsiteX1-3" fmla="*/ 1736864 w 4216134"/>
              <a:gd name="connsiteY1-4" fmla="*/ 2483593 h 2483593"/>
              <a:gd name="connsiteX2-5" fmla="*/ 885963 w 4216134"/>
              <a:gd name="connsiteY2-6" fmla="*/ 2007958 h 2483593"/>
              <a:gd name="connsiteX3-7" fmla="*/ 0 w 4216134"/>
              <a:gd name="connsiteY3-8" fmla="*/ 1481625 h 2483593"/>
              <a:gd name="connsiteX4-9" fmla="*/ 1576110 w 4216134"/>
              <a:gd name="connsiteY4-10" fmla="*/ 24177 h 2483593"/>
              <a:gd name="connsiteX5-11" fmla="*/ 1736864 w 4216134"/>
              <a:gd name="connsiteY5-12" fmla="*/ 0 h 2483593"/>
              <a:gd name="connsiteX6-13" fmla="*/ 4216134 w 4216134"/>
              <a:gd name="connsiteY6-14" fmla="*/ 2124236 h 2483593"/>
              <a:gd name="connsiteX7" fmla="*/ 4216093 w 4216134"/>
              <a:gd name="connsiteY7" fmla="*/ 2125372 h 2483593"/>
              <a:gd name="connsiteX8" fmla="*/ 4216093 w 4216134"/>
              <a:gd name="connsiteY8" fmla="*/ 2123168 h 2483593"/>
              <a:gd name="connsiteX9" fmla="*/ 4216134 w 4216134"/>
              <a:gd name="connsiteY9" fmla="*/ 2124236 h 2483593"/>
              <a:gd name="connsiteX0-15" fmla="*/ 885963 w 4216134"/>
              <a:gd name="connsiteY0-16" fmla="*/ 2007958 h 2483593"/>
              <a:gd name="connsiteX1-17" fmla="*/ 0 w 4216134"/>
              <a:gd name="connsiteY1-18" fmla="*/ 1481625 h 2483593"/>
              <a:gd name="connsiteX2-19" fmla="*/ 1576110 w 4216134"/>
              <a:gd name="connsiteY2-20" fmla="*/ 24177 h 2483593"/>
              <a:gd name="connsiteX3-21" fmla="*/ 1736864 w 4216134"/>
              <a:gd name="connsiteY3-22" fmla="*/ 0 h 2483593"/>
              <a:gd name="connsiteX4-23" fmla="*/ 4216134 w 4216134"/>
              <a:gd name="connsiteY4-24" fmla="*/ 2124236 h 2483593"/>
              <a:gd name="connsiteX5-25" fmla="*/ 4216093 w 4216134"/>
              <a:gd name="connsiteY5-26" fmla="*/ 2125372 h 2483593"/>
              <a:gd name="connsiteX6-27" fmla="*/ 4216093 w 4216134"/>
              <a:gd name="connsiteY6-28" fmla="*/ 2123168 h 2483593"/>
              <a:gd name="connsiteX7-29" fmla="*/ 4216134 w 4216134"/>
              <a:gd name="connsiteY7-30" fmla="*/ 2124236 h 2483593"/>
              <a:gd name="connsiteX8-31" fmla="*/ 1736864 w 4216134"/>
              <a:gd name="connsiteY8-32" fmla="*/ 2483593 h 2483593"/>
              <a:gd name="connsiteX9-33" fmla="*/ 977403 w 4216134"/>
              <a:gd name="connsiteY9-34" fmla="*/ 2099398 h 2483593"/>
              <a:gd name="connsiteX0-35" fmla="*/ 885963 w 4216134"/>
              <a:gd name="connsiteY0-36" fmla="*/ 2007958 h 2483593"/>
              <a:gd name="connsiteX1-37" fmla="*/ 0 w 4216134"/>
              <a:gd name="connsiteY1-38" fmla="*/ 1481625 h 2483593"/>
              <a:gd name="connsiteX2-39" fmla="*/ 1576110 w 4216134"/>
              <a:gd name="connsiteY2-40" fmla="*/ 24177 h 2483593"/>
              <a:gd name="connsiteX3-41" fmla="*/ 1736864 w 4216134"/>
              <a:gd name="connsiteY3-42" fmla="*/ 0 h 2483593"/>
              <a:gd name="connsiteX4-43" fmla="*/ 885963 w 4216134"/>
              <a:gd name="connsiteY4-44" fmla="*/ 2007958 h 2483593"/>
              <a:gd name="connsiteX5-45" fmla="*/ 4216134 w 4216134"/>
              <a:gd name="connsiteY5-46" fmla="*/ 2124236 h 2483593"/>
              <a:gd name="connsiteX6-47" fmla="*/ 4216093 w 4216134"/>
              <a:gd name="connsiteY6-48" fmla="*/ 2125372 h 2483593"/>
              <a:gd name="connsiteX7-49" fmla="*/ 4216093 w 4216134"/>
              <a:gd name="connsiteY7-50" fmla="*/ 2123168 h 2483593"/>
              <a:gd name="connsiteX8-51" fmla="*/ 4216134 w 4216134"/>
              <a:gd name="connsiteY8-52" fmla="*/ 2124236 h 2483593"/>
              <a:gd name="connsiteX9-53" fmla="*/ 1736864 w 4216134"/>
              <a:gd name="connsiteY9-54" fmla="*/ 2483593 h 2483593"/>
              <a:gd name="connsiteX0-55" fmla="*/ 885963 w 4216134"/>
              <a:gd name="connsiteY0-56" fmla="*/ 2007958 h 2125372"/>
              <a:gd name="connsiteX1-57" fmla="*/ 0 w 4216134"/>
              <a:gd name="connsiteY1-58" fmla="*/ 1481625 h 2125372"/>
              <a:gd name="connsiteX2-59" fmla="*/ 1576110 w 4216134"/>
              <a:gd name="connsiteY2-60" fmla="*/ 24177 h 2125372"/>
              <a:gd name="connsiteX3-61" fmla="*/ 1736864 w 4216134"/>
              <a:gd name="connsiteY3-62" fmla="*/ 0 h 2125372"/>
              <a:gd name="connsiteX4-63" fmla="*/ 885963 w 4216134"/>
              <a:gd name="connsiteY4-64" fmla="*/ 2007958 h 2125372"/>
              <a:gd name="connsiteX5-65" fmla="*/ 4216134 w 4216134"/>
              <a:gd name="connsiteY5-66" fmla="*/ 2124236 h 2125372"/>
              <a:gd name="connsiteX6-67" fmla="*/ 4216093 w 4216134"/>
              <a:gd name="connsiteY6-68" fmla="*/ 2125372 h 2125372"/>
              <a:gd name="connsiteX7-69" fmla="*/ 4216093 w 4216134"/>
              <a:gd name="connsiteY7-70" fmla="*/ 2123168 h 2125372"/>
              <a:gd name="connsiteX8-71" fmla="*/ 4216134 w 4216134"/>
              <a:gd name="connsiteY8-72" fmla="*/ 2124236 h 2125372"/>
              <a:gd name="connsiteX0-73" fmla="*/ 885963 w 4216134"/>
              <a:gd name="connsiteY0-74" fmla="*/ 2007958 h 2125372"/>
              <a:gd name="connsiteX1-75" fmla="*/ 0 w 4216134"/>
              <a:gd name="connsiteY1-76" fmla="*/ 1481625 h 2125372"/>
              <a:gd name="connsiteX2-77" fmla="*/ 1576110 w 4216134"/>
              <a:gd name="connsiteY2-78" fmla="*/ 24177 h 2125372"/>
              <a:gd name="connsiteX3-79" fmla="*/ 1736864 w 4216134"/>
              <a:gd name="connsiteY3-80" fmla="*/ 0 h 2125372"/>
              <a:gd name="connsiteX4-81" fmla="*/ 885963 w 4216134"/>
              <a:gd name="connsiteY4-82" fmla="*/ 2007958 h 2125372"/>
              <a:gd name="connsiteX5-83" fmla="*/ 4216134 w 4216134"/>
              <a:gd name="connsiteY5-84" fmla="*/ 2124236 h 2125372"/>
              <a:gd name="connsiteX6-85" fmla="*/ 4216093 w 4216134"/>
              <a:gd name="connsiteY6-86" fmla="*/ 2125372 h 2125372"/>
              <a:gd name="connsiteX7-87" fmla="*/ 4216093 w 4216134"/>
              <a:gd name="connsiteY7-88" fmla="*/ 2123168 h 2125372"/>
              <a:gd name="connsiteX0-89" fmla="*/ 885963 w 4216134"/>
              <a:gd name="connsiteY0-90" fmla="*/ 2007958 h 2125372"/>
              <a:gd name="connsiteX1-91" fmla="*/ 0 w 4216134"/>
              <a:gd name="connsiteY1-92" fmla="*/ 1481625 h 2125372"/>
              <a:gd name="connsiteX2-93" fmla="*/ 1576110 w 4216134"/>
              <a:gd name="connsiteY2-94" fmla="*/ 24177 h 2125372"/>
              <a:gd name="connsiteX3-95" fmla="*/ 1736864 w 4216134"/>
              <a:gd name="connsiteY3-96" fmla="*/ 0 h 2125372"/>
              <a:gd name="connsiteX4-97" fmla="*/ 885963 w 4216134"/>
              <a:gd name="connsiteY4-98" fmla="*/ 2007958 h 2125372"/>
              <a:gd name="connsiteX5-99" fmla="*/ 4216134 w 4216134"/>
              <a:gd name="connsiteY5-100" fmla="*/ 2124236 h 2125372"/>
              <a:gd name="connsiteX6-101" fmla="*/ 4216093 w 4216134"/>
              <a:gd name="connsiteY6-102" fmla="*/ 2125372 h 2125372"/>
              <a:gd name="connsiteX0-103" fmla="*/ 885963 w 1736864"/>
              <a:gd name="connsiteY0-104" fmla="*/ 2007958 h 2007958"/>
              <a:gd name="connsiteX1-105" fmla="*/ 0 w 1736864"/>
              <a:gd name="connsiteY1-106" fmla="*/ 1481625 h 2007958"/>
              <a:gd name="connsiteX2-107" fmla="*/ 1576110 w 1736864"/>
              <a:gd name="connsiteY2-108" fmla="*/ 24177 h 2007958"/>
              <a:gd name="connsiteX3-109" fmla="*/ 1736864 w 1736864"/>
              <a:gd name="connsiteY3-110" fmla="*/ 0 h 2007958"/>
              <a:gd name="connsiteX4-111" fmla="*/ 885963 w 1736864"/>
              <a:gd name="connsiteY4-112" fmla="*/ 2007958 h 2007958"/>
              <a:gd name="connsiteX0-113" fmla="*/ 0 w 1736864"/>
              <a:gd name="connsiteY0-114" fmla="*/ 1481625 h 2099398"/>
              <a:gd name="connsiteX1-115" fmla="*/ 1576110 w 1736864"/>
              <a:gd name="connsiteY1-116" fmla="*/ 24177 h 2099398"/>
              <a:gd name="connsiteX2-117" fmla="*/ 1736864 w 1736864"/>
              <a:gd name="connsiteY2-118" fmla="*/ 0 h 2099398"/>
              <a:gd name="connsiteX3-119" fmla="*/ 977403 w 1736864"/>
              <a:gd name="connsiteY3-120" fmla="*/ 2099398 h 2099398"/>
              <a:gd name="connsiteX0-121" fmla="*/ 0 w 1736864"/>
              <a:gd name="connsiteY0-122" fmla="*/ 1481625 h 1481625"/>
              <a:gd name="connsiteX1-123" fmla="*/ 1576110 w 1736864"/>
              <a:gd name="connsiteY1-124" fmla="*/ 24177 h 1481625"/>
              <a:gd name="connsiteX2-125" fmla="*/ 1736864 w 1736864"/>
              <a:gd name="connsiteY2-126" fmla="*/ 0 h 14816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36864" h="1481625">
                <a:moveTo>
                  <a:pt x="0" y="1481625"/>
                </a:moveTo>
                <a:cubicBezTo>
                  <a:pt x="231589" y="742961"/>
                  <a:pt x="837233" y="193516"/>
                  <a:pt x="1576110" y="24177"/>
                </a:cubicBezTo>
                <a:lnTo>
                  <a:pt x="1736864" y="0"/>
                </a:ln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9" name="椭圆 8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6200000">
            <a:off x="11716140" y="1332452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" name="任意多边形: 形状 17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6200000">
            <a:off x="10791949" y="-474418"/>
            <a:ext cx="916108" cy="1883994"/>
          </a:xfrm>
          <a:custGeom>
            <a:avLst/>
            <a:gdLst>
              <a:gd name="connsiteX0" fmla="*/ 916108 w 916108"/>
              <a:gd name="connsiteY0" fmla="*/ 0 h 1883994"/>
              <a:gd name="connsiteX1" fmla="*/ 916108 w 916108"/>
              <a:gd name="connsiteY1" fmla="*/ 1883994 h 1883994"/>
              <a:gd name="connsiteX2" fmla="*/ 212597 w 916108"/>
              <a:gd name="connsiteY2" fmla="*/ 1883994 h 1883994"/>
              <a:gd name="connsiteX3" fmla="*/ 211412 w 916108"/>
              <a:gd name="connsiteY3" fmla="*/ 1882408 h 1883994"/>
              <a:gd name="connsiteX4" fmla="*/ 0 w 916108"/>
              <a:gd name="connsiteY4" fmla="*/ 1190294 h 1883994"/>
              <a:gd name="connsiteX5" fmla="*/ 756045 w 916108"/>
              <a:gd name="connsiteY5" fmla="*/ 49686 h 1883994"/>
              <a:gd name="connsiteX0-1" fmla="*/ 916108 w 916108"/>
              <a:gd name="connsiteY0-2" fmla="*/ 0 h 1909394"/>
              <a:gd name="connsiteX1-3" fmla="*/ 916108 w 916108"/>
              <a:gd name="connsiteY1-4" fmla="*/ 1883994 h 1909394"/>
              <a:gd name="connsiteX2-5" fmla="*/ 547808 w 916108"/>
              <a:gd name="connsiteY2-6" fmla="*/ 1909394 h 1909394"/>
              <a:gd name="connsiteX3-7" fmla="*/ 212597 w 916108"/>
              <a:gd name="connsiteY3-8" fmla="*/ 1883994 h 1909394"/>
              <a:gd name="connsiteX4-9" fmla="*/ 211412 w 916108"/>
              <a:gd name="connsiteY4-10" fmla="*/ 1882408 h 1909394"/>
              <a:gd name="connsiteX5-11" fmla="*/ 0 w 916108"/>
              <a:gd name="connsiteY5-12" fmla="*/ 1190294 h 1909394"/>
              <a:gd name="connsiteX6" fmla="*/ 756045 w 916108"/>
              <a:gd name="connsiteY6" fmla="*/ 49686 h 1909394"/>
              <a:gd name="connsiteX7" fmla="*/ 916108 w 916108"/>
              <a:gd name="connsiteY7" fmla="*/ 0 h 1909394"/>
              <a:gd name="connsiteX0-13" fmla="*/ 547808 w 916108"/>
              <a:gd name="connsiteY0-14" fmla="*/ 1909394 h 2000834"/>
              <a:gd name="connsiteX1-15" fmla="*/ 212597 w 916108"/>
              <a:gd name="connsiteY1-16" fmla="*/ 1883994 h 2000834"/>
              <a:gd name="connsiteX2-17" fmla="*/ 211412 w 916108"/>
              <a:gd name="connsiteY2-18" fmla="*/ 1882408 h 2000834"/>
              <a:gd name="connsiteX3-19" fmla="*/ 0 w 916108"/>
              <a:gd name="connsiteY3-20" fmla="*/ 1190294 h 2000834"/>
              <a:gd name="connsiteX4-21" fmla="*/ 756045 w 916108"/>
              <a:gd name="connsiteY4-22" fmla="*/ 49686 h 2000834"/>
              <a:gd name="connsiteX5-23" fmla="*/ 916108 w 916108"/>
              <a:gd name="connsiteY5-24" fmla="*/ 0 h 2000834"/>
              <a:gd name="connsiteX6-25" fmla="*/ 916108 w 916108"/>
              <a:gd name="connsiteY6-26" fmla="*/ 1883994 h 2000834"/>
              <a:gd name="connsiteX7-27" fmla="*/ 639248 w 916108"/>
              <a:gd name="connsiteY7-28" fmla="*/ 2000834 h 2000834"/>
              <a:gd name="connsiteX0-29" fmla="*/ 547808 w 916108"/>
              <a:gd name="connsiteY0-30" fmla="*/ 1909394 h 1909394"/>
              <a:gd name="connsiteX1-31" fmla="*/ 212597 w 916108"/>
              <a:gd name="connsiteY1-32" fmla="*/ 1883994 h 1909394"/>
              <a:gd name="connsiteX2-33" fmla="*/ 211412 w 916108"/>
              <a:gd name="connsiteY2-34" fmla="*/ 1882408 h 1909394"/>
              <a:gd name="connsiteX3-35" fmla="*/ 0 w 916108"/>
              <a:gd name="connsiteY3-36" fmla="*/ 1190294 h 1909394"/>
              <a:gd name="connsiteX4-37" fmla="*/ 756045 w 916108"/>
              <a:gd name="connsiteY4-38" fmla="*/ 49686 h 1909394"/>
              <a:gd name="connsiteX5-39" fmla="*/ 916108 w 916108"/>
              <a:gd name="connsiteY5-40" fmla="*/ 0 h 1909394"/>
              <a:gd name="connsiteX6-41" fmla="*/ 916108 w 916108"/>
              <a:gd name="connsiteY6-42" fmla="*/ 1883994 h 1909394"/>
              <a:gd name="connsiteX0-43" fmla="*/ 547808 w 916108"/>
              <a:gd name="connsiteY0-44" fmla="*/ 1909394 h 1909394"/>
              <a:gd name="connsiteX1-45" fmla="*/ 212597 w 916108"/>
              <a:gd name="connsiteY1-46" fmla="*/ 1883994 h 1909394"/>
              <a:gd name="connsiteX2-47" fmla="*/ 211412 w 916108"/>
              <a:gd name="connsiteY2-48" fmla="*/ 1882408 h 1909394"/>
              <a:gd name="connsiteX3-49" fmla="*/ 0 w 916108"/>
              <a:gd name="connsiteY3-50" fmla="*/ 1190294 h 1909394"/>
              <a:gd name="connsiteX4-51" fmla="*/ 756045 w 916108"/>
              <a:gd name="connsiteY4-52" fmla="*/ 49686 h 1909394"/>
              <a:gd name="connsiteX5-53" fmla="*/ 916108 w 916108"/>
              <a:gd name="connsiteY5-54" fmla="*/ 0 h 1909394"/>
              <a:gd name="connsiteX0-55" fmla="*/ 212597 w 916108"/>
              <a:gd name="connsiteY0-56" fmla="*/ 1883994 h 1883994"/>
              <a:gd name="connsiteX1-57" fmla="*/ 211412 w 916108"/>
              <a:gd name="connsiteY1-58" fmla="*/ 1882408 h 1883994"/>
              <a:gd name="connsiteX2-59" fmla="*/ 0 w 916108"/>
              <a:gd name="connsiteY2-60" fmla="*/ 1190294 h 1883994"/>
              <a:gd name="connsiteX3-61" fmla="*/ 756045 w 916108"/>
              <a:gd name="connsiteY3-62" fmla="*/ 49686 h 1883994"/>
              <a:gd name="connsiteX4-63" fmla="*/ 916108 w 916108"/>
              <a:gd name="connsiteY4-64" fmla="*/ 0 h 18839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6108" h="1883994">
                <a:moveTo>
                  <a:pt x="212597" y="1883994"/>
                </a:moveTo>
                <a:lnTo>
                  <a:pt x="211412" y="1882408"/>
                </a:lnTo>
                <a:cubicBezTo>
                  <a:pt x="77937" y="1684840"/>
                  <a:pt x="0" y="1446669"/>
                  <a:pt x="0" y="1190294"/>
                </a:cubicBezTo>
                <a:cubicBezTo>
                  <a:pt x="0" y="677544"/>
                  <a:pt x="311749" y="237608"/>
                  <a:pt x="756045" y="49686"/>
                </a:cubicBezTo>
                <a:lnTo>
                  <a:pt x="916108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  <a:alpha val="42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3" name="椭圆 12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6200000">
            <a:off x="9597937" y="720000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656000" y="428484"/>
            <a:ext cx="2880000" cy="1081088"/>
          </a:xfrm>
        </p:spPr>
        <p:txBody>
          <a:bodyPr wrap="square" anchor="ctr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6" name="任意多边形: 形状 15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rot="1595017">
            <a:off x="2656465" y="541026"/>
            <a:ext cx="2664553" cy="1043777"/>
          </a:xfrm>
          <a:custGeom>
            <a:avLst/>
            <a:gdLst>
              <a:gd name="connsiteX0" fmla="*/ 0 w 2664553"/>
              <a:gd name="connsiteY0" fmla="*/ 1223506 h 2267283"/>
              <a:gd name="connsiteX1" fmla="*/ 2445031 w 2664553"/>
              <a:gd name="connsiteY1" fmla="*/ 0 h 2267283"/>
              <a:gd name="connsiteX2" fmla="*/ 2664553 w 2664553"/>
              <a:gd name="connsiteY2" fmla="*/ 2252189 h 2267283"/>
              <a:gd name="connsiteX3" fmla="*/ 86098 w 2664553"/>
              <a:gd name="connsiteY3" fmla="*/ 1317622 h 2267283"/>
              <a:gd name="connsiteX0-1" fmla="*/ 0 w 2664553"/>
              <a:gd name="connsiteY0-2" fmla="*/ 1223506 h 2267283"/>
              <a:gd name="connsiteX1-3" fmla="*/ 1355492 w 2664553"/>
              <a:gd name="connsiteY1-4" fmla="*/ 516808 h 2267283"/>
              <a:gd name="connsiteX2-5" fmla="*/ 2445031 w 2664553"/>
              <a:gd name="connsiteY2-6" fmla="*/ 0 h 2267283"/>
              <a:gd name="connsiteX3-7" fmla="*/ 2664553 w 2664553"/>
              <a:gd name="connsiteY3-8" fmla="*/ 2252189 h 2267283"/>
              <a:gd name="connsiteX4" fmla="*/ 86098 w 2664553"/>
              <a:gd name="connsiteY4" fmla="*/ 1317622 h 2267283"/>
              <a:gd name="connsiteX5" fmla="*/ 0 w 2664553"/>
              <a:gd name="connsiteY5" fmla="*/ 1223506 h 2267283"/>
              <a:gd name="connsiteX0-9" fmla="*/ 1355492 w 2664553"/>
              <a:gd name="connsiteY0-10" fmla="*/ 516808 h 2267283"/>
              <a:gd name="connsiteX1-11" fmla="*/ 2445031 w 2664553"/>
              <a:gd name="connsiteY1-12" fmla="*/ 0 h 2267283"/>
              <a:gd name="connsiteX2-13" fmla="*/ 2664553 w 2664553"/>
              <a:gd name="connsiteY2-14" fmla="*/ 2252189 h 2267283"/>
              <a:gd name="connsiteX3-15" fmla="*/ 86098 w 2664553"/>
              <a:gd name="connsiteY3-16" fmla="*/ 1317622 h 2267283"/>
              <a:gd name="connsiteX4-17" fmla="*/ 0 w 2664553"/>
              <a:gd name="connsiteY4-18" fmla="*/ 1223506 h 2267283"/>
              <a:gd name="connsiteX5-19" fmla="*/ 1446932 w 2664553"/>
              <a:gd name="connsiteY5-20" fmla="*/ 608248 h 2267283"/>
              <a:gd name="connsiteX0-21" fmla="*/ 2445031 w 2664553"/>
              <a:gd name="connsiteY0-22" fmla="*/ 0 h 2267283"/>
              <a:gd name="connsiteX1-23" fmla="*/ 2664553 w 2664553"/>
              <a:gd name="connsiteY1-24" fmla="*/ 2252189 h 2267283"/>
              <a:gd name="connsiteX2-25" fmla="*/ 86098 w 2664553"/>
              <a:gd name="connsiteY2-26" fmla="*/ 1317622 h 2267283"/>
              <a:gd name="connsiteX3-27" fmla="*/ 0 w 2664553"/>
              <a:gd name="connsiteY3-28" fmla="*/ 1223506 h 2267283"/>
              <a:gd name="connsiteX4-29" fmla="*/ 1446932 w 2664553"/>
              <a:gd name="connsiteY4-30" fmla="*/ 608248 h 2267283"/>
              <a:gd name="connsiteX0-31" fmla="*/ 2445031 w 2664553"/>
              <a:gd name="connsiteY0-32" fmla="*/ 0 h 2267283"/>
              <a:gd name="connsiteX1-33" fmla="*/ 2664553 w 2664553"/>
              <a:gd name="connsiteY1-34" fmla="*/ 2252189 h 2267283"/>
              <a:gd name="connsiteX2-35" fmla="*/ 86098 w 2664553"/>
              <a:gd name="connsiteY2-36" fmla="*/ 1317622 h 2267283"/>
              <a:gd name="connsiteX3-37" fmla="*/ 0 w 2664553"/>
              <a:gd name="connsiteY3-38" fmla="*/ 1223506 h 2267283"/>
              <a:gd name="connsiteX0-39" fmla="*/ 2664553 w 2664553"/>
              <a:gd name="connsiteY0-40" fmla="*/ 1028683 h 1043777"/>
              <a:gd name="connsiteX1-41" fmla="*/ 86098 w 2664553"/>
              <a:gd name="connsiteY1-42" fmla="*/ 94116 h 1043777"/>
              <a:gd name="connsiteX2-43" fmla="*/ 0 w 2664553"/>
              <a:gd name="connsiteY2-44" fmla="*/ 0 h 10437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64553" h="1043777">
                <a:moveTo>
                  <a:pt x="2664553" y="1028683"/>
                </a:moveTo>
                <a:cubicBezTo>
                  <a:pt x="1691719" y="1123505"/>
                  <a:pt x="749137" y="766782"/>
                  <a:pt x="86098" y="94116"/>
                </a:cubicBezTo>
                <a:lnTo>
                  <a:pt x="0" y="0"/>
                </a:ln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70000"/>
                    <a:lumOff val="30000"/>
                    <a:alpha val="60000"/>
                  </a:schemeClr>
                </a:gs>
                <a:gs pos="100000">
                  <a:schemeClr val="accent1">
                    <a:lumMod val="70000"/>
                    <a:lumOff val="30000"/>
                    <a:alpha val="15000"/>
                  </a:schemeClr>
                </a:gs>
              </a:gsLst>
              <a:lin ang="36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 useBgFill="1">
        <p:nvSpPr>
          <p:cNvPr id="10" name="椭圆 9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595017">
            <a:off x="3542869" y="1078003"/>
            <a:ext cx="144000" cy="144000"/>
          </a:xfrm>
          <a:prstGeom prst="ellipse">
            <a:avLst/>
          </a:prstGeom>
          <a:ln w="19050">
            <a:solidFill>
              <a:schemeClr val="accent1">
                <a:lumMod val="40000"/>
                <a:lumOff val="60000"/>
                <a:alpha val="6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7" name="任意多边形: 形状 16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3348000" y="4665"/>
            <a:ext cx="5490966" cy="2016000"/>
          </a:xfrm>
          <a:custGeom>
            <a:avLst/>
            <a:gdLst>
              <a:gd name="connsiteX0" fmla="*/ 0 w 5497160"/>
              <a:gd name="connsiteY0" fmla="*/ 0 h 2018274"/>
              <a:gd name="connsiteX1" fmla="*/ 5497160 w 5497160"/>
              <a:gd name="connsiteY1" fmla="*/ 0 h 2018274"/>
              <a:gd name="connsiteX2" fmla="*/ 5402255 w 5497160"/>
              <a:gd name="connsiteY2" fmla="*/ 259300 h 2018274"/>
              <a:gd name="connsiteX3" fmla="*/ 2748580 w 5497160"/>
              <a:gd name="connsiteY3" fmla="*/ 2018274 h 2018274"/>
              <a:gd name="connsiteX4" fmla="*/ 94905 w 5497160"/>
              <a:gd name="connsiteY4" fmla="*/ 259300 h 2018274"/>
              <a:gd name="connsiteX0-1" fmla="*/ 0 w 5497160"/>
              <a:gd name="connsiteY0-2" fmla="*/ 38098 h 2056372"/>
              <a:gd name="connsiteX1-3" fmla="*/ 2558080 w 5497160"/>
              <a:gd name="connsiteY1-4" fmla="*/ 0 h 2056372"/>
              <a:gd name="connsiteX2-5" fmla="*/ 5497160 w 5497160"/>
              <a:gd name="connsiteY2-6" fmla="*/ 38098 h 2056372"/>
              <a:gd name="connsiteX3-7" fmla="*/ 5402255 w 5497160"/>
              <a:gd name="connsiteY3-8" fmla="*/ 297398 h 2056372"/>
              <a:gd name="connsiteX4-9" fmla="*/ 2748580 w 5497160"/>
              <a:gd name="connsiteY4-10" fmla="*/ 2056372 h 2056372"/>
              <a:gd name="connsiteX5" fmla="*/ 94905 w 5497160"/>
              <a:gd name="connsiteY5" fmla="*/ 297398 h 2056372"/>
              <a:gd name="connsiteX6" fmla="*/ 0 w 5497160"/>
              <a:gd name="connsiteY6" fmla="*/ 38098 h 2056372"/>
              <a:gd name="connsiteX0-11" fmla="*/ 2558080 w 5497160"/>
              <a:gd name="connsiteY0-12" fmla="*/ 0 h 2056372"/>
              <a:gd name="connsiteX1-13" fmla="*/ 5497160 w 5497160"/>
              <a:gd name="connsiteY1-14" fmla="*/ 38098 h 2056372"/>
              <a:gd name="connsiteX2-15" fmla="*/ 5402255 w 5497160"/>
              <a:gd name="connsiteY2-16" fmla="*/ 297398 h 2056372"/>
              <a:gd name="connsiteX3-17" fmla="*/ 2748580 w 5497160"/>
              <a:gd name="connsiteY3-18" fmla="*/ 2056372 h 2056372"/>
              <a:gd name="connsiteX4-19" fmla="*/ 94905 w 5497160"/>
              <a:gd name="connsiteY4-20" fmla="*/ 297398 h 2056372"/>
              <a:gd name="connsiteX5-21" fmla="*/ 0 w 5497160"/>
              <a:gd name="connsiteY5-22" fmla="*/ 38098 h 2056372"/>
              <a:gd name="connsiteX6-23" fmla="*/ 2649520 w 5497160"/>
              <a:gd name="connsiteY6-24" fmla="*/ 91440 h 2056372"/>
              <a:gd name="connsiteX0-25" fmla="*/ 2558080 w 5497160"/>
              <a:gd name="connsiteY0-26" fmla="*/ 0 h 2056372"/>
              <a:gd name="connsiteX1-27" fmla="*/ 5497160 w 5497160"/>
              <a:gd name="connsiteY1-28" fmla="*/ 38098 h 2056372"/>
              <a:gd name="connsiteX2-29" fmla="*/ 5402255 w 5497160"/>
              <a:gd name="connsiteY2-30" fmla="*/ 297398 h 2056372"/>
              <a:gd name="connsiteX3-31" fmla="*/ 2748580 w 5497160"/>
              <a:gd name="connsiteY3-32" fmla="*/ 2056372 h 2056372"/>
              <a:gd name="connsiteX4-33" fmla="*/ 94905 w 5497160"/>
              <a:gd name="connsiteY4-34" fmla="*/ 297398 h 2056372"/>
              <a:gd name="connsiteX5-35" fmla="*/ 0 w 5497160"/>
              <a:gd name="connsiteY5-36" fmla="*/ 38098 h 2056372"/>
              <a:gd name="connsiteX0-37" fmla="*/ 5497160 w 5497160"/>
              <a:gd name="connsiteY0-38" fmla="*/ 0 h 2018274"/>
              <a:gd name="connsiteX1-39" fmla="*/ 5402255 w 5497160"/>
              <a:gd name="connsiteY1-40" fmla="*/ 259300 h 2018274"/>
              <a:gd name="connsiteX2-41" fmla="*/ 2748580 w 5497160"/>
              <a:gd name="connsiteY2-42" fmla="*/ 2018274 h 2018274"/>
              <a:gd name="connsiteX3-43" fmla="*/ 94905 w 5497160"/>
              <a:gd name="connsiteY3-44" fmla="*/ 259300 h 2018274"/>
              <a:gd name="connsiteX4-45" fmla="*/ 0 w 5497160"/>
              <a:gd name="connsiteY4-46" fmla="*/ 0 h 20182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97160" h="2018274">
                <a:moveTo>
                  <a:pt x="5497160" y="0"/>
                </a:moveTo>
                <a:lnTo>
                  <a:pt x="5402255" y="259300"/>
                </a:lnTo>
                <a:cubicBezTo>
                  <a:pt x="4965048" y="1292975"/>
                  <a:pt x="3941515" y="2018274"/>
                  <a:pt x="2748580" y="2018274"/>
                </a:cubicBezTo>
                <a:cubicBezTo>
                  <a:pt x="1555645" y="2018274"/>
                  <a:pt x="532113" y="1292975"/>
                  <a:pt x="94905" y="25930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  <a:alpha val="7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>
            <a:off x="4611847" y="899160"/>
            <a:ext cx="4498340" cy="1729105"/>
          </a:xfrm>
          <a:custGeom>
            <a:avLst/>
            <a:gdLst>
              <a:gd name="connsiteX0" fmla="*/ 7084 w 7084"/>
              <a:gd name="connsiteY0" fmla="*/ 0 h 2723"/>
              <a:gd name="connsiteX1" fmla="*/ 2337 w 7084"/>
              <a:gd name="connsiteY1" fmla="*/ 2723 h 2723"/>
              <a:gd name="connsiteX2" fmla="*/ 0 w 7084"/>
              <a:gd name="connsiteY2" fmla="*/ 2204 h 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4" h="2723">
                <a:moveTo>
                  <a:pt x="7084" y="0"/>
                </a:moveTo>
                <a:cubicBezTo>
                  <a:pt x="6130" y="1629"/>
                  <a:pt x="4361" y="2723"/>
                  <a:pt x="2337" y="2723"/>
                </a:cubicBezTo>
                <a:cubicBezTo>
                  <a:pt x="1501" y="2723"/>
                  <a:pt x="709" y="2537"/>
                  <a:pt x="0" y="2204"/>
                </a:cubicBez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0"/>
                    <a:lumOff val="50000"/>
                    <a:alpha val="60000"/>
                  </a:schemeClr>
                </a:gs>
                <a:gs pos="100000">
                  <a:schemeClr val="accent1">
                    <a:lumMod val="50000"/>
                    <a:lumOff val="50000"/>
                    <a:alpha val="15000"/>
                  </a:schemeClr>
                </a:gs>
              </a:gsLst>
              <a:lin ang="120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 useBgFill="1">
        <p:nvSpPr>
          <p:cNvPr id="13" name="椭圆 12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>
            <a:off x="7614556" y="2180438"/>
            <a:ext cx="144000" cy="144000"/>
          </a:xfrm>
          <a:prstGeom prst="ellipse">
            <a:avLst/>
          </a:prstGeom>
          <a:ln w="19050">
            <a:solidFill>
              <a:schemeClr val="accent1">
                <a:lumMod val="40000"/>
                <a:lumOff val="60000"/>
                <a:alpha val="6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: 形状 14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>
            <a:off x="1645676" y="1"/>
            <a:ext cx="8900648" cy="3671432"/>
          </a:xfrm>
          <a:custGeom>
            <a:avLst/>
            <a:gdLst>
              <a:gd name="connsiteX0" fmla="*/ 0 w 8900648"/>
              <a:gd name="connsiteY0" fmla="*/ 0 h 3671432"/>
              <a:gd name="connsiteX1" fmla="*/ 8900648 w 8900648"/>
              <a:gd name="connsiteY1" fmla="*/ 0 h 3671432"/>
              <a:gd name="connsiteX2" fmla="*/ 8891386 w 8900648"/>
              <a:gd name="connsiteY2" fmla="*/ 51862 h 3671432"/>
              <a:gd name="connsiteX3" fmla="*/ 4450324 w 8900648"/>
              <a:gd name="connsiteY3" fmla="*/ 3671432 h 3671432"/>
              <a:gd name="connsiteX4" fmla="*/ 9262 w 8900648"/>
              <a:gd name="connsiteY4" fmla="*/ 51862 h 3671432"/>
              <a:gd name="connsiteX0-1" fmla="*/ 0 w 8900648"/>
              <a:gd name="connsiteY0-2" fmla="*/ 12700 h 3684132"/>
              <a:gd name="connsiteX1-3" fmla="*/ 3739124 w 8900648"/>
              <a:gd name="connsiteY1-4" fmla="*/ 0 h 3684132"/>
              <a:gd name="connsiteX2-5" fmla="*/ 8900648 w 8900648"/>
              <a:gd name="connsiteY2-6" fmla="*/ 12700 h 3684132"/>
              <a:gd name="connsiteX3-7" fmla="*/ 8891386 w 8900648"/>
              <a:gd name="connsiteY3-8" fmla="*/ 64562 h 3684132"/>
              <a:gd name="connsiteX4-9" fmla="*/ 4450324 w 8900648"/>
              <a:gd name="connsiteY4-10" fmla="*/ 3684132 h 3684132"/>
              <a:gd name="connsiteX5" fmla="*/ 9262 w 8900648"/>
              <a:gd name="connsiteY5" fmla="*/ 64562 h 3684132"/>
              <a:gd name="connsiteX6" fmla="*/ 0 w 8900648"/>
              <a:gd name="connsiteY6" fmla="*/ 12700 h 3684132"/>
              <a:gd name="connsiteX0-11" fmla="*/ 3739124 w 8900648"/>
              <a:gd name="connsiteY0-12" fmla="*/ 0 h 3684132"/>
              <a:gd name="connsiteX1-13" fmla="*/ 8900648 w 8900648"/>
              <a:gd name="connsiteY1-14" fmla="*/ 12700 h 3684132"/>
              <a:gd name="connsiteX2-15" fmla="*/ 8891386 w 8900648"/>
              <a:gd name="connsiteY2-16" fmla="*/ 64562 h 3684132"/>
              <a:gd name="connsiteX3-17" fmla="*/ 4450324 w 8900648"/>
              <a:gd name="connsiteY3-18" fmla="*/ 3684132 h 3684132"/>
              <a:gd name="connsiteX4-19" fmla="*/ 9262 w 8900648"/>
              <a:gd name="connsiteY4-20" fmla="*/ 64562 h 3684132"/>
              <a:gd name="connsiteX5-21" fmla="*/ 0 w 8900648"/>
              <a:gd name="connsiteY5-22" fmla="*/ 12700 h 3684132"/>
              <a:gd name="connsiteX6-23" fmla="*/ 3830564 w 8900648"/>
              <a:gd name="connsiteY6-24" fmla="*/ 91440 h 3684132"/>
              <a:gd name="connsiteX0-25" fmla="*/ 8900648 w 8900648"/>
              <a:gd name="connsiteY0-26" fmla="*/ 157 h 3671589"/>
              <a:gd name="connsiteX1-27" fmla="*/ 8891386 w 8900648"/>
              <a:gd name="connsiteY1-28" fmla="*/ 52019 h 3671589"/>
              <a:gd name="connsiteX2-29" fmla="*/ 4450324 w 8900648"/>
              <a:gd name="connsiteY2-30" fmla="*/ 3671589 h 3671589"/>
              <a:gd name="connsiteX3-31" fmla="*/ 9262 w 8900648"/>
              <a:gd name="connsiteY3-32" fmla="*/ 52019 h 3671589"/>
              <a:gd name="connsiteX4-33" fmla="*/ 0 w 8900648"/>
              <a:gd name="connsiteY4-34" fmla="*/ 157 h 3671589"/>
              <a:gd name="connsiteX5-35" fmla="*/ 3830564 w 8900648"/>
              <a:gd name="connsiteY5-36" fmla="*/ 78897 h 3671589"/>
              <a:gd name="connsiteX0-37" fmla="*/ 8900648 w 8900648"/>
              <a:gd name="connsiteY0-38" fmla="*/ 0 h 3671432"/>
              <a:gd name="connsiteX1-39" fmla="*/ 8891386 w 8900648"/>
              <a:gd name="connsiteY1-40" fmla="*/ 51862 h 3671432"/>
              <a:gd name="connsiteX2-41" fmla="*/ 4450324 w 8900648"/>
              <a:gd name="connsiteY2-42" fmla="*/ 3671432 h 3671432"/>
              <a:gd name="connsiteX3-43" fmla="*/ 9262 w 8900648"/>
              <a:gd name="connsiteY3-44" fmla="*/ 51862 h 3671432"/>
              <a:gd name="connsiteX4-45" fmla="*/ 0 w 8900648"/>
              <a:gd name="connsiteY4-46" fmla="*/ 0 h 36714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900648" h="3671432">
                <a:moveTo>
                  <a:pt x="8900648" y="0"/>
                </a:moveTo>
                <a:lnTo>
                  <a:pt x="8891386" y="51862"/>
                </a:lnTo>
                <a:cubicBezTo>
                  <a:pt x="8468686" y="2117546"/>
                  <a:pt x="6640970" y="3671432"/>
                  <a:pt x="4450324" y="3671432"/>
                </a:cubicBezTo>
                <a:cubicBezTo>
                  <a:pt x="2259679" y="3671432"/>
                  <a:pt x="431962" y="2117546"/>
                  <a:pt x="9262" y="51862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  <a:alpha val="2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38925" y="2439035"/>
            <a:ext cx="4622800" cy="1866900"/>
          </a:xfrm>
        </p:spPr>
        <p:txBody>
          <a:bodyPr wrap="square" anchor="ctr" anchorCtr="0">
            <a:normAutofit/>
          </a:bodyPr>
          <a:lstStyle>
            <a:lvl1pPr algn="l">
              <a:defRPr sz="5400"/>
            </a:lvl1pPr>
          </a:lstStyle>
          <a:p>
            <a:r>
              <a:rPr dirty="0"/>
              <a:t>单击此处编辑母版标题样式</a:t>
            </a:r>
            <a:endParaRPr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726565" y="2343785"/>
            <a:ext cx="3096895" cy="2061210"/>
          </a:xfrm>
        </p:spPr>
        <p:txBody>
          <a:bodyPr wrap="none" anchor="ctr" anchorCtr="0">
            <a:normAutofit/>
          </a:bodyPr>
          <a:lstStyle>
            <a:lvl1pPr marL="0" indent="0" algn="ctr">
              <a:buNone/>
              <a:defRPr sz="11500" b="1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3600000" scaled="0"/>
                </a:gradFill>
              </a:defRPr>
            </a:lvl1pPr>
          </a:lstStyle>
          <a:p>
            <a:pPr lvl="0"/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弧形 8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6200000">
            <a:off x="971196" y="1125001"/>
            <a:ext cx="4608000" cy="4608000"/>
          </a:xfrm>
          <a:prstGeom prst="arc">
            <a:avLst>
              <a:gd name="adj1" fmla="val 6911636"/>
              <a:gd name="adj2" fmla="val 13883405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70000"/>
                    <a:lumOff val="30000"/>
                    <a:alpha val="60000"/>
                  </a:schemeClr>
                </a:gs>
                <a:gs pos="100000">
                  <a:schemeClr val="accent1">
                    <a:lumMod val="70000"/>
                    <a:lumOff val="30000"/>
                    <a:alpha val="20000"/>
                  </a:schemeClr>
                </a:gs>
              </a:gsLst>
              <a:lin ang="120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0" name="椭圆 9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6200000">
            <a:off x="3995627" y="5533172"/>
            <a:ext cx="144000" cy="144000"/>
          </a:xfrm>
          <a:prstGeom prst="ellipse">
            <a:avLst/>
          </a:prstGeom>
          <a:ln w="19050">
            <a:solidFill>
              <a:schemeClr val="accent1">
                <a:lumMod val="40000"/>
                <a:lumOff val="60000"/>
                <a:alpha val="6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椭圆 10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6200000">
            <a:off x="1295196" y="1449001"/>
            <a:ext cx="3960000" cy="3960000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  <a:alpha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6200000">
            <a:off x="683196" y="837001"/>
            <a:ext cx="5184000" cy="5184000"/>
          </a:xfrm>
          <a:prstGeom prst="arc">
            <a:avLst>
              <a:gd name="adj1" fmla="val 11844446"/>
              <a:gd name="adj2" fmla="val 2553147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70000"/>
                    <a:lumOff val="30000"/>
                    <a:alpha val="70000"/>
                  </a:schemeClr>
                </a:gs>
                <a:gs pos="100000">
                  <a:schemeClr val="accent1">
                    <a:lumMod val="70000"/>
                    <a:lumOff val="30000"/>
                    <a:alpha val="20000"/>
                  </a:schemeClr>
                </a:gs>
              </a:gsLst>
              <a:lin ang="120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3" name="椭圆 12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6200000">
            <a:off x="1355848" y="1544326"/>
            <a:ext cx="144000" cy="144000"/>
          </a:xfrm>
          <a:prstGeom prst="ellipse">
            <a:avLst/>
          </a:prstGeom>
          <a:ln w="19050">
            <a:solidFill>
              <a:schemeClr val="accent1">
                <a:lumMod val="40000"/>
                <a:lumOff val="60000"/>
                <a:alpha val="6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4" name="任意多边形: 形状 13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6200000">
            <a:off x="10844781" y="59657"/>
            <a:ext cx="649963" cy="2044477"/>
          </a:xfrm>
          <a:custGeom>
            <a:avLst/>
            <a:gdLst>
              <a:gd name="connsiteX0" fmla="*/ 1406877 w 1406877"/>
              <a:gd name="connsiteY0" fmla="*/ 947834 h 2044477"/>
              <a:gd name="connsiteX1" fmla="*/ 1406877 w 1406877"/>
              <a:gd name="connsiteY1" fmla="*/ 2034781 h 2044477"/>
              <a:gd name="connsiteX2" fmla="*/ 1402315 w 1406877"/>
              <a:gd name="connsiteY2" fmla="*/ 2044477 h 2044477"/>
              <a:gd name="connsiteX3" fmla="*/ 148584 w 1406877"/>
              <a:gd name="connsiteY3" fmla="*/ 2044477 h 2044477"/>
              <a:gd name="connsiteX4" fmla="*/ 118571 w 1406877"/>
              <a:gd name="connsiteY4" fmla="*/ 1979996 h 2044477"/>
              <a:gd name="connsiteX5" fmla="*/ 11855 w 1406877"/>
              <a:gd name="connsiteY5" fmla="*/ 1552698 h 2044477"/>
              <a:gd name="connsiteX6" fmla="*/ 649963 w 1406877"/>
              <a:gd name="connsiteY6" fmla="*/ 0 h 2044477"/>
              <a:gd name="connsiteX0-1" fmla="*/ 1406877 w 1406877"/>
              <a:gd name="connsiteY0-2" fmla="*/ 947834 h 2044477"/>
              <a:gd name="connsiteX1-3" fmla="*/ 1406877 w 1406877"/>
              <a:gd name="connsiteY1-4" fmla="*/ 2034781 h 2044477"/>
              <a:gd name="connsiteX2-5" fmla="*/ 1402315 w 1406877"/>
              <a:gd name="connsiteY2-6" fmla="*/ 2044477 h 2044477"/>
              <a:gd name="connsiteX3-7" fmla="*/ 390877 w 1406877"/>
              <a:gd name="connsiteY3-8" fmla="*/ 2044476 h 2044477"/>
              <a:gd name="connsiteX4-9" fmla="*/ 148584 w 1406877"/>
              <a:gd name="connsiteY4-10" fmla="*/ 2044477 h 2044477"/>
              <a:gd name="connsiteX5-11" fmla="*/ 118571 w 1406877"/>
              <a:gd name="connsiteY5-12" fmla="*/ 1979996 h 2044477"/>
              <a:gd name="connsiteX6-13" fmla="*/ 11855 w 1406877"/>
              <a:gd name="connsiteY6-14" fmla="*/ 1552698 h 2044477"/>
              <a:gd name="connsiteX7" fmla="*/ 649963 w 1406877"/>
              <a:gd name="connsiteY7" fmla="*/ 0 h 2044477"/>
              <a:gd name="connsiteX8" fmla="*/ 1406877 w 1406877"/>
              <a:gd name="connsiteY8" fmla="*/ 947834 h 2044477"/>
              <a:gd name="connsiteX0-15" fmla="*/ 390877 w 1406877"/>
              <a:gd name="connsiteY0-16" fmla="*/ 2044476 h 2135916"/>
              <a:gd name="connsiteX1-17" fmla="*/ 148584 w 1406877"/>
              <a:gd name="connsiteY1-18" fmla="*/ 2044477 h 2135916"/>
              <a:gd name="connsiteX2-19" fmla="*/ 118571 w 1406877"/>
              <a:gd name="connsiteY2-20" fmla="*/ 1979996 h 2135916"/>
              <a:gd name="connsiteX3-21" fmla="*/ 11855 w 1406877"/>
              <a:gd name="connsiteY3-22" fmla="*/ 1552698 h 2135916"/>
              <a:gd name="connsiteX4-23" fmla="*/ 649963 w 1406877"/>
              <a:gd name="connsiteY4-24" fmla="*/ 0 h 2135916"/>
              <a:gd name="connsiteX5-25" fmla="*/ 1406877 w 1406877"/>
              <a:gd name="connsiteY5-26" fmla="*/ 947834 h 2135916"/>
              <a:gd name="connsiteX6-27" fmla="*/ 1406877 w 1406877"/>
              <a:gd name="connsiteY6-28" fmla="*/ 2034781 h 2135916"/>
              <a:gd name="connsiteX7-29" fmla="*/ 1402315 w 1406877"/>
              <a:gd name="connsiteY7-30" fmla="*/ 2044477 h 2135916"/>
              <a:gd name="connsiteX8-31" fmla="*/ 482317 w 1406877"/>
              <a:gd name="connsiteY8-32" fmla="*/ 2135916 h 2135916"/>
              <a:gd name="connsiteX0-33" fmla="*/ 390877 w 1406877"/>
              <a:gd name="connsiteY0-34" fmla="*/ 2044476 h 2044477"/>
              <a:gd name="connsiteX1-35" fmla="*/ 148584 w 1406877"/>
              <a:gd name="connsiteY1-36" fmla="*/ 2044477 h 2044477"/>
              <a:gd name="connsiteX2-37" fmla="*/ 118571 w 1406877"/>
              <a:gd name="connsiteY2-38" fmla="*/ 1979996 h 2044477"/>
              <a:gd name="connsiteX3-39" fmla="*/ 11855 w 1406877"/>
              <a:gd name="connsiteY3-40" fmla="*/ 1552698 h 2044477"/>
              <a:gd name="connsiteX4-41" fmla="*/ 649963 w 1406877"/>
              <a:gd name="connsiteY4-42" fmla="*/ 0 h 2044477"/>
              <a:gd name="connsiteX5-43" fmla="*/ 1406877 w 1406877"/>
              <a:gd name="connsiteY5-44" fmla="*/ 947834 h 2044477"/>
              <a:gd name="connsiteX6-45" fmla="*/ 1406877 w 1406877"/>
              <a:gd name="connsiteY6-46" fmla="*/ 2034781 h 2044477"/>
              <a:gd name="connsiteX7-47" fmla="*/ 1402315 w 1406877"/>
              <a:gd name="connsiteY7-48" fmla="*/ 2044477 h 2044477"/>
              <a:gd name="connsiteX0-49" fmla="*/ 148584 w 1406877"/>
              <a:gd name="connsiteY0-50" fmla="*/ 2044477 h 2044477"/>
              <a:gd name="connsiteX1-51" fmla="*/ 118571 w 1406877"/>
              <a:gd name="connsiteY1-52" fmla="*/ 1979996 h 2044477"/>
              <a:gd name="connsiteX2-53" fmla="*/ 11855 w 1406877"/>
              <a:gd name="connsiteY2-54" fmla="*/ 1552698 h 2044477"/>
              <a:gd name="connsiteX3-55" fmla="*/ 649963 w 1406877"/>
              <a:gd name="connsiteY3-56" fmla="*/ 0 h 2044477"/>
              <a:gd name="connsiteX4-57" fmla="*/ 1406877 w 1406877"/>
              <a:gd name="connsiteY4-58" fmla="*/ 947834 h 2044477"/>
              <a:gd name="connsiteX5-59" fmla="*/ 1406877 w 1406877"/>
              <a:gd name="connsiteY5-60" fmla="*/ 2034781 h 2044477"/>
              <a:gd name="connsiteX6-61" fmla="*/ 1402315 w 1406877"/>
              <a:gd name="connsiteY6-62" fmla="*/ 2044477 h 2044477"/>
              <a:gd name="connsiteX0-63" fmla="*/ 148584 w 1406877"/>
              <a:gd name="connsiteY0-64" fmla="*/ 2044477 h 2044477"/>
              <a:gd name="connsiteX1-65" fmla="*/ 118571 w 1406877"/>
              <a:gd name="connsiteY1-66" fmla="*/ 1979996 h 2044477"/>
              <a:gd name="connsiteX2-67" fmla="*/ 11855 w 1406877"/>
              <a:gd name="connsiteY2-68" fmla="*/ 1552698 h 2044477"/>
              <a:gd name="connsiteX3-69" fmla="*/ 649963 w 1406877"/>
              <a:gd name="connsiteY3-70" fmla="*/ 0 h 2044477"/>
              <a:gd name="connsiteX4-71" fmla="*/ 1406877 w 1406877"/>
              <a:gd name="connsiteY4-72" fmla="*/ 947834 h 2044477"/>
              <a:gd name="connsiteX5-73" fmla="*/ 1406877 w 1406877"/>
              <a:gd name="connsiteY5-74" fmla="*/ 2034781 h 2044477"/>
              <a:gd name="connsiteX0-75" fmla="*/ 148584 w 1406877"/>
              <a:gd name="connsiteY0-76" fmla="*/ 2044477 h 2044477"/>
              <a:gd name="connsiteX1-77" fmla="*/ 118571 w 1406877"/>
              <a:gd name="connsiteY1-78" fmla="*/ 1979996 h 2044477"/>
              <a:gd name="connsiteX2-79" fmla="*/ 11855 w 1406877"/>
              <a:gd name="connsiteY2-80" fmla="*/ 1552698 h 2044477"/>
              <a:gd name="connsiteX3-81" fmla="*/ 649963 w 1406877"/>
              <a:gd name="connsiteY3-82" fmla="*/ 0 h 2044477"/>
              <a:gd name="connsiteX4-83" fmla="*/ 1406877 w 1406877"/>
              <a:gd name="connsiteY4-84" fmla="*/ 2034781 h 2044477"/>
              <a:gd name="connsiteX0-85" fmla="*/ 148584 w 649963"/>
              <a:gd name="connsiteY0-86" fmla="*/ 2044477 h 2044477"/>
              <a:gd name="connsiteX1-87" fmla="*/ 118571 w 649963"/>
              <a:gd name="connsiteY1-88" fmla="*/ 1979996 h 2044477"/>
              <a:gd name="connsiteX2-89" fmla="*/ 11855 w 649963"/>
              <a:gd name="connsiteY2-90" fmla="*/ 1552698 h 2044477"/>
              <a:gd name="connsiteX3-91" fmla="*/ 649963 w 649963"/>
              <a:gd name="connsiteY3-92" fmla="*/ 0 h 2044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49963" h="2044477">
                <a:moveTo>
                  <a:pt x="148584" y="2044477"/>
                </a:moveTo>
                <a:lnTo>
                  <a:pt x="118571" y="1979996"/>
                </a:lnTo>
                <a:cubicBezTo>
                  <a:pt x="65551" y="1844343"/>
                  <a:pt x="29293" y="1700958"/>
                  <a:pt x="11855" y="1552698"/>
                </a:cubicBezTo>
                <a:cubicBezTo>
                  <a:pt x="-57895" y="959659"/>
                  <a:pt x="183361" y="372616"/>
                  <a:pt x="649963" y="0"/>
                </a:cubicBez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: 形状 14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6200000">
            <a:off x="9243622" y="127619"/>
            <a:ext cx="1736864" cy="1481625"/>
          </a:xfrm>
          <a:custGeom>
            <a:avLst/>
            <a:gdLst>
              <a:gd name="connsiteX0" fmla="*/ 1736864 w 4216134"/>
              <a:gd name="connsiteY0" fmla="*/ 0 h 2483593"/>
              <a:gd name="connsiteX1" fmla="*/ 1736864 w 4216134"/>
              <a:gd name="connsiteY1" fmla="*/ 2483593 h 2483593"/>
              <a:gd name="connsiteX2" fmla="*/ 0 w 4216134"/>
              <a:gd name="connsiteY2" fmla="*/ 1481625 h 2483593"/>
              <a:gd name="connsiteX3" fmla="*/ 1576110 w 4216134"/>
              <a:gd name="connsiteY3" fmla="*/ 24177 h 2483593"/>
              <a:gd name="connsiteX4" fmla="*/ 4216134 w 4216134"/>
              <a:gd name="connsiteY4" fmla="*/ 2124236 h 2483593"/>
              <a:gd name="connsiteX5" fmla="*/ 4216093 w 4216134"/>
              <a:gd name="connsiteY5" fmla="*/ 2125372 h 2483593"/>
              <a:gd name="connsiteX6" fmla="*/ 4216093 w 4216134"/>
              <a:gd name="connsiteY6" fmla="*/ 2123168 h 2483593"/>
              <a:gd name="connsiteX0-1" fmla="*/ 1736864 w 4216134"/>
              <a:gd name="connsiteY0-2" fmla="*/ 0 h 2483593"/>
              <a:gd name="connsiteX1-3" fmla="*/ 1736864 w 4216134"/>
              <a:gd name="connsiteY1-4" fmla="*/ 2483593 h 2483593"/>
              <a:gd name="connsiteX2-5" fmla="*/ 885963 w 4216134"/>
              <a:gd name="connsiteY2-6" fmla="*/ 2007958 h 2483593"/>
              <a:gd name="connsiteX3-7" fmla="*/ 0 w 4216134"/>
              <a:gd name="connsiteY3-8" fmla="*/ 1481625 h 2483593"/>
              <a:gd name="connsiteX4-9" fmla="*/ 1576110 w 4216134"/>
              <a:gd name="connsiteY4-10" fmla="*/ 24177 h 2483593"/>
              <a:gd name="connsiteX5-11" fmla="*/ 1736864 w 4216134"/>
              <a:gd name="connsiteY5-12" fmla="*/ 0 h 2483593"/>
              <a:gd name="connsiteX6-13" fmla="*/ 4216134 w 4216134"/>
              <a:gd name="connsiteY6-14" fmla="*/ 2124236 h 2483593"/>
              <a:gd name="connsiteX7" fmla="*/ 4216093 w 4216134"/>
              <a:gd name="connsiteY7" fmla="*/ 2125372 h 2483593"/>
              <a:gd name="connsiteX8" fmla="*/ 4216093 w 4216134"/>
              <a:gd name="connsiteY8" fmla="*/ 2123168 h 2483593"/>
              <a:gd name="connsiteX9" fmla="*/ 4216134 w 4216134"/>
              <a:gd name="connsiteY9" fmla="*/ 2124236 h 2483593"/>
              <a:gd name="connsiteX0-15" fmla="*/ 885963 w 4216134"/>
              <a:gd name="connsiteY0-16" fmla="*/ 2007958 h 2483593"/>
              <a:gd name="connsiteX1-17" fmla="*/ 0 w 4216134"/>
              <a:gd name="connsiteY1-18" fmla="*/ 1481625 h 2483593"/>
              <a:gd name="connsiteX2-19" fmla="*/ 1576110 w 4216134"/>
              <a:gd name="connsiteY2-20" fmla="*/ 24177 h 2483593"/>
              <a:gd name="connsiteX3-21" fmla="*/ 1736864 w 4216134"/>
              <a:gd name="connsiteY3-22" fmla="*/ 0 h 2483593"/>
              <a:gd name="connsiteX4-23" fmla="*/ 4216134 w 4216134"/>
              <a:gd name="connsiteY4-24" fmla="*/ 2124236 h 2483593"/>
              <a:gd name="connsiteX5-25" fmla="*/ 4216093 w 4216134"/>
              <a:gd name="connsiteY5-26" fmla="*/ 2125372 h 2483593"/>
              <a:gd name="connsiteX6-27" fmla="*/ 4216093 w 4216134"/>
              <a:gd name="connsiteY6-28" fmla="*/ 2123168 h 2483593"/>
              <a:gd name="connsiteX7-29" fmla="*/ 4216134 w 4216134"/>
              <a:gd name="connsiteY7-30" fmla="*/ 2124236 h 2483593"/>
              <a:gd name="connsiteX8-31" fmla="*/ 1736864 w 4216134"/>
              <a:gd name="connsiteY8-32" fmla="*/ 2483593 h 2483593"/>
              <a:gd name="connsiteX9-33" fmla="*/ 977403 w 4216134"/>
              <a:gd name="connsiteY9-34" fmla="*/ 2099398 h 2483593"/>
              <a:gd name="connsiteX0-35" fmla="*/ 885963 w 4216134"/>
              <a:gd name="connsiteY0-36" fmla="*/ 2007958 h 2483593"/>
              <a:gd name="connsiteX1-37" fmla="*/ 0 w 4216134"/>
              <a:gd name="connsiteY1-38" fmla="*/ 1481625 h 2483593"/>
              <a:gd name="connsiteX2-39" fmla="*/ 1576110 w 4216134"/>
              <a:gd name="connsiteY2-40" fmla="*/ 24177 h 2483593"/>
              <a:gd name="connsiteX3-41" fmla="*/ 1736864 w 4216134"/>
              <a:gd name="connsiteY3-42" fmla="*/ 0 h 2483593"/>
              <a:gd name="connsiteX4-43" fmla="*/ 885963 w 4216134"/>
              <a:gd name="connsiteY4-44" fmla="*/ 2007958 h 2483593"/>
              <a:gd name="connsiteX5-45" fmla="*/ 4216134 w 4216134"/>
              <a:gd name="connsiteY5-46" fmla="*/ 2124236 h 2483593"/>
              <a:gd name="connsiteX6-47" fmla="*/ 4216093 w 4216134"/>
              <a:gd name="connsiteY6-48" fmla="*/ 2125372 h 2483593"/>
              <a:gd name="connsiteX7-49" fmla="*/ 4216093 w 4216134"/>
              <a:gd name="connsiteY7-50" fmla="*/ 2123168 h 2483593"/>
              <a:gd name="connsiteX8-51" fmla="*/ 4216134 w 4216134"/>
              <a:gd name="connsiteY8-52" fmla="*/ 2124236 h 2483593"/>
              <a:gd name="connsiteX9-53" fmla="*/ 1736864 w 4216134"/>
              <a:gd name="connsiteY9-54" fmla="*/ 2483593 h 2483593"/>
              <a:gd name="connsiteX0-55" fmla="*/ 885963 w 4216134"/>
              <a:gd name="connsiteY0-56" fmla="*/ 2007958 h 2125372"/>
              <a:gd name="connsiteX1-57" fmla="*/ 0 w 4216134"/>
              <a:gd name="connsiteY1-58" fmla="*/ 1481625 h 2125372"/>
              <a:gd name="connsiteX2-59" fmla="*/ 1576110 w 4216134"/>
              <a:gd name="connsiteY2-60" fmla="*/ 24177 h 2125372"/>
              <a:gd name="connsiteX3-61" fmla="*/ 1736864 w 4216134"/>
              <a:gd name="connsiteY3-62" fmla="*/ 0 h 2125372"/>
              <a:gd name="connsiteX4-63" fmla="*/ 885963 w 4216134"/>
              <a:gd name="connsiteY4-64" fmla="*/ 2007958 h 2125372"/>
              <a:gd name="connsiteX5-65" fmla="*/ 4216134 w 4216134"/>
              <a:gd name="connsiteY5-66" fmla="*/ 2124236 h 2125372"/>
              <a:gd name="connsiteX6-67" fmla="*/ 4216093 w 4216134"/>
              <a:gd name="connsiteY6-68" fmla="*/ 2125372 h 2125372"/>
              <a:gd name="connsiteX7-69" fmla="*/ 4216093 w 4216134"/>
              <a:gd name="connsiteY7-70" fmla="*/ 2123168 h 2125372"/>
              <a:gd name="connsiteX8-71" fmla="*/ 4216134 w 4216134"/>
              <a:gd name="connsiteY8-72" fmla="*/ 2124236 h 2125372"/>
              <a:gd name="connsiteX0-73" fmla="*/ 885963 w 4216134"/>
              <a:gd name="connsiteY0-74" fmla="*/ 2007958 h 2125372"/>
              <a:gd name="connsiteX1-75" fmla="*/ 0 w 4216134"/>
              <a:gd name="connsiteY1-76" fmla="*/ 1481625 h 2125372"/>
              <a:gd name="connsiteX2-77" fmla="*/ 1576110 w 4216134"/>
              <a:gd name="connsiteY2-78" fmla="*/ 24177 h 2125372"/>
              <a:gd name="connsiteX3-79" fmla="*/ 1736864 w 4216134"/>
              <a:gd name="connsiteY3-80" fmla="*/ 0 h 2125372"/>
              <a:gd name="connsiteX4-81" fmla="*/ 885963 w 4216134"/>
              <a:gd name="connsiteY4-82" fmla="*/ 2007958 h 2125372"/>
              <a:gd name="connsiteX5-83" fmla="*/ 4216134 w 4216134"/>
              <a:gd name="connsiteY5-84" fmla="*/ 2124236 h 2125372"/>
              <a:gd name="connsiteX6-85" fmla="*/ 4216093 w 4216134"/>
              <a:gd name="connsiteY6-86" fmla="*/ 2125372 h 2125372"/>
              <a:gd name="connsiteX7-87" fmla="*/ 4216093 w 4216134"/>
              <a:gd name="connsiteY7-88" fmla="*/ 2123168 h 2125372"/>
              <a:gd name="connsiteX0-89" fmla="*/ 885963 w 4216134"/>
              <a:gd name="connsiteY0-90" fmla="*/ 2007958 h 2125372"/>
              <a:gd name="connsiteX1-91" fmla="*/ 0 w 4216134"/>
              <a:gd name="connsiteY1-92" fmla="*/ 1481625 h 2125372"/>
              <a:gd name="connsiteX2-93" fmla="*/ 1576110 w 4216134"/>
              <a:gd name="connsiteY2-94" fmla="*/ 24177 h 2125372"/>
              <a:gd name="connsiteX3-95" fmla="*/ 1736864 w 4216134"/>
              <a:gd name="connsiteY3-96" fmla="*/ 0 h 2125372"/>
              <a:gd name="connsiteX4-97" fmla="*/ 885963 w 4216134"/>
              <a:gd name="connsiteY4-98" fmla="*/ 2007958 h 2125372"/>
              <a:gd name="connsiteX5-99" fmla="*/ 4216134 w 4216134"/>
              <a:gd name="connsiteY5-100" fmla="*/ 2124236 h 2125372"/>
              <a:gd name="connsiteX6-101" fmla="*/ 4216093 w 4216134"/>
              <a:gd name="connsiteY6-102" fmla="*/ 2125372 h 2125372"/>
              <a:gd name="connsiteX0-103" fmla="*/ 885963 w 1736864"/>
              <a:gd name="connsiteY0-104" fmla="*/ 2007958 h 2007958"/>
              <a:gd name="connsiteX1-105" fmla="*/ 0 w 1736864"/>
              <a:gd name="connsiteY1-106" fmla="*/ 1481625 h 2007958"/>
              <a:gd name="connsiteX2-107" fmla="*/ 1576110 w 1736864"/>
              <a:gd name="connsiteY2-108" fmla="*/ 24177 h 2007958"/>
              <a:gd name="connsiteX3-109" fmla="*/ 1736864 w 1736864"/>
              <a:gd name="connsiteY3-110" fmla="*/ 0 h 2007958"/>
              <a:gd name="connsiteX4-111" fmla="*/ 885963 w 1736864"/>
              <a:gd name="connsiteY4-112" fmla="*/ 2007958 h 2007958"/>
              <a:gd name="connsiteX0-113" fmla="*/ 0 w 1736864"/>
              <a:gd name="connsiteY0-114" fmla="*/ 1481625 h 2099398"/>
              <a:gd name="connsiteX1-115" fmla="*/ 1576110 w 1736864"/>
              <a:gd name="connsiteY1-116" fmla="*/ 24177 h 2099398"/>
              <a:gd name="connsiteX2-117" fmla="*/ 1736864 w 1736864"/>
              <a:gd name="connsiteY2-118" fmla="*/ 0 h 2099398"/>
              <a:gd name="connsiteX3-119" fmla="*/ 977403 w 1736864"/>
              <a:gd name="connsiteY3-120" fmla="*/ 2099398 h 2099398"/>
              <a:gd name="connsiteX0-121" fmla="*/ 0 w 1736864"/>
              <a:gd name="connsiteY0-122" fmla="*/ 1481625 h 1481625"/>
              <a:gd name="connsiteX1-123" fmla="*/ 1576110 w 1736864"/>
              <a:gd name="connsiteY1-124" fmla="*/ 24177 h 1481625"/>
              <a:gd name="connsiteX2-125" fmla="*/ 1736864 w 1736864"/>
              <a:gd name="connsiteY2-126" fmla="*/ 0 h 14816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36864" h="1481625">
                <a:moveTo>
                  <a:pt x="0" y="1481625"/>
                </a:moveTo>
                <a:cubicBezTo>
                  <a:pt x="231589" y="742961"/>
                  <a:pt x="837233" y="193516"/>
                  <a:pt x="1576110" y="24177"/>
                </a:cubicBezTo>
                <a:lnTo>
                  <a:pt x="1736864" y="0"/>
                </a:ln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6" name="椭圆 15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6200000">
            <a:off x="11716140" y="1332452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7" name="任意多边形: 形状 16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6200000">
            <a:off x="10791949" y="-470608"/>
            <a:ext cx="916108" cy="1883994"/>
          </a:xfrm>
          <a:custGeom>
            <a:avLst/>
            <a:gdLst>
              <a:gd name="connsiteX0" fmla="*/ 916108 w 916108"/>
              <a:gd name="connsiteY0" fmla="*/ 0 h 1883994"/>
              <a:gd name="connsiteX1" fmla="*/ 916108 w 916108"/>
              <a:gd name="connsiteY1" fmla="*/ 1883994 h 1883994"/>
              <a:gd name="connsiteX2" fmla="*/ 212597 w 916108"/>
              <a:gd name="connsiteY2" fmla="*/ 1883994 h 1883994"/>
              <a:gd name="connsiteX3" fmla="*/ 211412 w 916108"/>
              <a:gd name="connsiteY3" fmla="*/ 1882408 h 1883994"/>
              <a:gd name="connsiteX4" fmla="*/ 0 w 916108"/>
              <a:gd name="connsiteY4" fmla="*/ 1190294 h 1883994"/>
              <a:gd name="connsiteX5" fmla="*/ 756045 w 916108"/>
              <a:gd name="connsiteY5" fmla="*/ 49686 h 1883994"/>
              <a:gd name="connsiteX0-1" fmla="*/ 916108 w 916108"/>
              <a:gd name="connsiteY0-2" fmla="*/ 0 h 1909394"/>
              <a:gd name="connsiteX1-3" fmla="*/ 916108 w 916108"/>
              <a:gd name="connsiteY1-4" fmla="*/ 1883994 h 1909394"/>
              <a:gd name="connsiteX2-5" fmla="*/ 547808 w 916108"/>
              <a:gd name="connsiteY2-6" fmla="*/ 1909394 h 1909394"/>
              <a:gd name="connsiteX3-7" fmla="*/ 212597 w 916108"/>
              <a:gd name="connsiteY3-8" fmla="*/ 1883994 h 1909394"/>
              <a:gd name="connsiteX4-9" fmla="*/ 211412 w 916108"/>
              <a:gd name="connsiteY4-10" fmla="*/ 1882408 h 1909394"/>
              <a:gd name="connsiteX5-11" fmla="*/ 0 w 916108"/>
              <a:gd name="connsiteY5-12" fmla="*/ 1190294 h 1909394"/>
              <a:gd name="connsiteX6" fmla="*/ 756045 w 916108"/>
              <a:gd name="connsiteY6" fmla="*/ 49686 h 1909394"/>
              <a:gd name="connsiteX7" fmla="*/ 916108 w 916108"/>
              <a:gd name="connsiteY7" fmla="*/ 0 h 1909394"/>
              <a:gd name="connsiteX0-13" fmla="*/ 547808 w 916108"/>
              <a:gd name="connsiteY0-14" fmla="*/ 1909394 h 2000834"/>
              <a:gd name="connsiteX1-15" fmla="*/ 212597 w 916108"/>
              <a:gd name="connsiteY1-16" fmla="*/ 1883994 h 2000834"/>
              <a:gd name="connsiteX2-17" fmla="*/ 211412 w 916108"/>
              <a:gd name="connsiteY2-18" fmla="*/ 1882408 h 2000834"/>
              <a:gd name="connsiteX3-19" fmla="*/ 0 w 916108"/>
              <a:gd name="connsiteY3-20" fmla="*/ 1190294 h 2000834"/>
              <a:gd name="connsiteX4-21" fmla="*/ 756045 w 916108"/>
              <a:gd name="connsiteY4-22" fmla="*/ 49686 h 2000834"/>
              <a:gd name="connsiteX5-23" fmla="*/ 916108 w 916108"/>
              <a:gd name="connsiteY5-24" fmla="*/ 0 h 2000834"/>
              <a:gd name="connsiteX6-25" fmla="*/ 916108 w 916108"/>
              <a:gd name="connsiteY6-26" fmla="*/ 1883994 h 2000834"/>
              <a:gd name="connsiteX7-27" fmla="*/ 639248 w 916108"/>
              <a:gd name="connsiteY7-28" fmla="*/ 2000834 h 2000834"/>
              <a:gd name="connsiteX0-29" fmla="*/ 547808 w 916108"/>
              <a:gd name="connsiteY0-30" fmla="*/ 1909394 h 1909394"/>
              <a:gd name="connsiteX1-31" fmla="*/ 212597 w 916108"/>
              <a:gd name="connsiteY1-32" fmla="*/ 1883994 h 1909394"/>
              <a:gd name="connsiteX2-33" fmla="*/ 211412 w 916108"/>
              <a:gd name="connsiteY2-34" fmla="*/ 1882408 h 1909394"/>
              <a:gd name="connsiteX3-35" fmla="*/ 0 w 916108"/>
              <a:gd name="connsiteY3-36" fmla="*/ 1190294 h 1909394"/>
              <a:gd name="connsiteX4-37" fmla="*/ 756045 w 916108"/>
              <a:gd name="connsiteY4-38" fmla="*/ 49686 h 1909394"/>
              <a:gd name="connsiteX5-39" fmla="*/ 916108 w 916108"/>
              <a:gd name="connsiteY5-40" fmla="*/ 0 h 1909394"/>
              <a:gd name="connsiteX6-41" fmla="*/ 916108 w 916108"/>
              <a:gd name="connsiteY6-42" fmla="*/ 1883994 h 1909394"/>
              <a:gd name="connsiteX0-43" fmla="*/ 547808 w 916108"/>
              <a:gd name="connsiteY0-44" fmla="*/ 1909394 h 1909394"/>
              <a:gd name="connsiteX1-45" fmla="*/ 212597 w 916108"/>
              <a:gd name="connsiteY1-46" fmla="*/ 1883994 h 1909394"/>
              <a:gd name="connsiteX2-47" fmla="*/ 211412 w 916108"/>
              <a:gd name="connsiteY2-48" fmla="*/ 1882408 h 1909394"/>
              <a:gd name="connsiteX3-49" fmla="*/ 0 w 916108"/>
              <a:gd name="connsiteY3-50" fmla="*/ 1190294 h 1909394"/>
              <a:gd name="connsiteX4-51" fmla="*/ 756045 w 916108"/>
              <a:gd name="connsiteY4-52" fmla="*/ 49686 h 1909394"/>
              <a:gd name="connsiteX5-53" fmla="*/ 916108 w 916108"/>
              <a:gd name="connsiteY5-54" fmla="*/ 0 h 1909394"/>
              <a:gd name="connsiteX0-55" fmla="*/ 212597 w 916108"/>
              <a:gd name="connsiteY0-56" fmla="*/ 1883994 h 1883994"/>
              <a:gd name="connsiteX1-57" fmla="*/ 211412 w 916108"/>
              <a:gd name="connsiteY1-58" fmla="*/ 1882408 h 1883994"/>
              <a:gd name="connsiteX2-59" fmla="*/ 0 w 916108"/>
              <a:gd name="connsiteY2-60" fmla="*/ 1190294 h 1883994"/>
              <a:gd name="connsiteX3-61" fmla="*/ 756045 w 916108"/>
              <a:gd name="connsiteY3-62" fmla="*/ 49686 h 1883994"/>
              <a:gd name="connsiteX4-63" fmla="*/ 916108 w 916108"/>
              <a:gd name="connsiteY4-64" fmla="*/ 0 h 18839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6108" h="1883994">
                <a:moveTo>
                  <a:pt x="212597" y="1883994"/>
                </a:moveTo>
                <a:lnTo>
                  <a:pt x="211412" y="1882408"/>
                </a:lnTo>
                <a:cubicBezTo>
                  <a:pt x="77937" y="1684840"/>
                  <a:pt x="0" y="1446669"/>
                  <a:pt x="0" y="1190294"/>
                </a:cubicBezTo>
                <a:cubicBezTo>
                  <a:pt x="0" y="677544"/>
                  <a:pt x="311749" y="237608"/>
                  <a:pt x="756045" y="49686"/>
                </a:cubicBezTo>
                <a:lnTo>
                  <a:pt x="916108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  <a:alpha val="42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8" name="椭圆 17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rot="16200000">
            <a:off x="9597937" y="720000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5" name="任意多边形: 形状 14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6200000">
            <a:off x="10844781" y="59657"/>
            <a:ext cx="649963" cy="2044477"/>
          </a:xfrm>
          <a:custGeom>
            <a:avLst/>
            <a:gdLst>
              <a:gd name="connsiteX0" fmla="*/ 1406877 w 1406877"/>
              <a:gd name="connsiteY0" fmla="*/ 947834 h 2044477"/>
              <a:gd name="connsiteX1" fmla="*/ 1406877 w 1406877"/>
              <a:gd name="connsiteY1" fmla="*/ 2034781 h 2044477"/>
              <a:gd name="connsiteX2" fmla="*/ 1402315 w 1406877"/>
              <a:gd name="connsiteY2" fmla="*/ 2044477 h 2044477"/>
              <a:gd name="connsiteX3" fmla="*/ 148584 w 1406877"/>
              <a:gd name="connsiteY3" fmla="*/ 2044477 h 2044477"/>
              <a:gd name="connsiteX4" fmla="*/ 118571 w 1406877"/>
              <a:gd name="connsiteY4" fmla="*/ 1979996 h 2044477"/>
              <a:gd name="connsiteX5" fmla="*/ 11855 w 1406877"/>
              <a:gd name="connsiteY5" fmla="*/ 1552698 h 2044477"/>
              <a:gd name="connsiteX6" fmla="*/ 649963 w 1406877"/>
              <a:gd name="connsiteY6" fmla="*/ 0 h 2044477"/>
              <a:gd name="connsiteX0-1" fmla="*/ 1406877 w 1406877"/>
              <a:gd name="connsiteY0-2" fmla="*/ 947834 h 2044477"/>
              <a:gd name="connsiteX1-3" fmla="*/ 1406877 w 1406877"/>
              <a:gd name="connsiteY1-4" fmla="*/ 2034781 h 2044477"/>
              <a:gd name="connsiteX2-5" fmla="*/ 1402315 w 1406877"/>
              <a:gd name="connsiteY2-6" fmla="*/ 2044477 h 2044477"/>
              <a:gd name="connsiteX3-7" fmla="*/ 390877 w 1406877"/>
              <a:gd name="connsiteY3-8" fmla="*/ 2044476 h 2044477"/>
              <a:gd name="connsiteX4-9" fmla="*/ 148584 w 1406877"/>
              <a:gd name="connsiteY4-10" fmla="*/ 2044477 h 2044477"/>
              <a:gd name="connsiteX5-11" fmla="*/ 118571 w 1406877"/>
              <a:gd name="connsiteY5-12" fmla="*/ 1979996 h 2044477"/>
              <a:gd name="connsiteX6-13" fmla="*/ 11855 w 1406877"/>
              <a:gd name="connsiteY6-14" fmla="*/ 1552698 h 2044477"/>
              <a:gd name="connsiteX7" fmla="*/ 649963 w 1406877"/>
              <a:gd name="connsiteY7" fmla="*/ 0 h 2044477"/>
              <a:gd name="connsiteX8" fmla="*/ 1406877 w 1406877"/>
              <a:gd name="connsiteY8" fmla="*/ 947834 h 2044477"/>
              <a:gd name="connsiteX0-15" fmla="*/ 390877 w 1406877"/>
              <a:gd name="connsiteY0-16" fmla="*/ 2044476 h 2135916"/>
              <a:gd name="connsiteX1-17" fmla="*/ 148584 w 1406877"/>
              <a:gd name="connsiteY1-18" fmla="*/ 2044477 h 2135916"/>
              <a:gd name="connsiteX2-19" fmla="*/ 118571 w 1406877"/>
              <a:gd name="connsiteY2-20" fmla="*/ 1979996 h 2135916"/>
              <a:gd name="connsiteX3-21" fmla="*/ 11855 w 1406877"/>
              <a:gd name="connsiteY3-22" fmla="*/ 1552698 h 2135916"/>
              <a:gd name="connsiteX4-23" fmla="*/ 649963 w 1406877"/>
              <a:gd name="connsiteY4-24" fmla="*/ 0 h 2135916"/>
              <a:gd name="connsiteX5-25" fmla="*/ 1406877 w 1406877"/>
              <a:gd name="connsiteY5-26" fmla="*/ 947834 h 2135916"/>
              <a:gd name="connsiteX6-27" fmla="*/ 1406877 w 1406877"/>
              <a:gd name="connsiteY6-28" fmla="*/ 2034781 h 2135916"/>
              <a:gd name="connsiteX7-29" fmla="*/ 1402315 w 1406877"/>
              <a:gd name="connsiteY7-30" fmla="*/ 2044477 h 2135916"/>
              <a:gd name="connsiteX8-31" fmla="*/ 482317 w 1406877"/>
              <a:gd name="connsiteY8-32" fmla="*/ 2135916 h 2135916"/>
              <a:gd name="connsiteX0-33" fmla="*/ 390877 w 1406877"/>
              <a:gd name="connsiteY0-34" fmla="*/ 2044476 h 2044477"/>
              <a:gd name="connsiteX1-35" fmla="*/ 148584 w 1406877"/>
              <a:gd name="connsiteY1-36" fmla="*/ 2044477 h 2044477"/>
              <a:gd name="connsiteX2-37" fmla="*/ 118571 w 1406877"/>
              <a:gd name="connsiteY2-38" fmla="*/ 1979996 h 2044477"/>
              <a:gd name="connsiteX3-39" fmla="*/ 11855 w 1406877"/>
              <a:gd name="connsiteY3-40" fmla="*/ 1552698 h 2044477"/>
              <a:gd name="connsiteX4-41" fmla="*/ 649963 w 1406877"/>
              <a:gd name="connsiteY4-42" fmla="*/ 0 h 2044477"/>
              <a:gd name="connsiteX5-43" fmla="*/ 1406877 w 1406877"/>
              <a:gd name="connsiteY5-44" fmla="*/ 947834 h 2044477"/>
              <a:gd name="connsiteX6-45" fmla="*/ 1406877 w 1406877"/>
              <a:gd name="connsiteY6-46" fmla="*/ 2034781 h 2044477"/>
              <a:gd name="connsiteX7-47" fmla="*/ 1402315 w 1406877"/>
              <a:gd name="connsiteY7-48" fmla="*/ 2044477 h 2044477"/>
              <a:gd name="connsiteX0-49" fmla="*/ 148584 w 1406877"/>
              <a:gd name="connsiteY0-50" fmla="*/ 2044477 h 2044477"/>
              <a:gd name="connsiteX1-51" fmla="*/ 118571 w 1406877"/>
              <a:gd name="connsiteY1-52" fmla="*/ 1979996 h 2044477"/>
              <a:gd name="connsiteX2-53" fmla="*/ 11855 w 1406877"/>
              <a:gd name="connsiteY2-54" fmla="*/ 1552698 h 2044477"/>
              <a:gd name="connsiteX3-55" fmla="*/ 649963 w 1406877"/>
              <a:gd name="connsiteY3-56" fmla="*/ 0 h 2044477"/>
              <a:gd name="connsiteX4-57" fmla="*/ 1406877 w 1406877"/>
              <a:gd name="connsiteY4-58" fmla="*/ 947834 h 2044477"/>
              <a:gd name="connsiteX5-59" fmla="*/ 1406877 w 1406877"/>
              <a:gd name="connsiteY5-60" fmla="*/ 2034781 h 2044477"/>
              <a:gd name="connsiteX6-61" fmla="*/ 1402315 w 1406877"/>
              <a:gd name="connsiteY6-62" fmla="*/ 2044477 h 2044477"/>
              <a:gd name="connsiteX0-63" fmla="*/ 148584 w 1406877"/>
              <a:gd name="connsiteY0-64" fmla="*/ 2044477 h 2044477"/>
              <a:gd name="connsiteX1-65" fmla="*/ 118571 w 1406877"/>
              <a:gd name="connsiteY1-66" fmla="*/ 1979996 h 2044477"/>
              <a:gd name="connsiteX2-67" fmla="*/ 11855 w 1406877"/>
              <a:gd name="connsiteY2-68" fmla="*/ 1552698 h 2044477"/>
              <a:gd name="connsiteX3-69" fmla="*/ 649963 w 1406877"/>
              <a:gd name="connsiteY3-70" fmla="*/ 0 h 2044477"/>
              <a:gd name="connsiteX4-71" fmla="*/ 1406877 w 1406877"/>
              <a:gd name="connsiteY4-72" fmla="*/ 947834 h 2044477"/>
              <a:gd name="connsiteX5-73" fmla="*/ 1406877 w 1406877"/>
              <a:gd name="connsiteY5-74" fmla="*/ 2034781 h 2044477"/>
              <a:gd name="connsiteX0-75" fmla="*/ 148584 w 1406877"/>
              <a:gd name="connsiteY0-76" fmla="*/ 2044477 h 2044477"/>
              <a:gd name="connsiteX1-77" fmla="*/ 118571 w 1406877"/>
              <a:gd name="connsiteY1-78" fmla="*/ 1979996 h 2044477"/>
              <a:gd name="connsiteX2-79" fmla="*/ 11855 w 1406877"/>
              <a:gd name="connsiteY2-80" fmla="*/ 1552698 h 2044477"/>
              <a:gd name="connsiteX3-81" fmla="*/ 649963 w 1406877"/>
              <a:gd name="connsiteY3-82" fmla="*/ 0 h 2044477"/>
              <a:gd name="connsiteX4-83" fmla="*/ 1406877 w 1406877"/>
              <a:gd name="connsiteY4-84" fmla="*/ 2034781 h 2044477"/>
              <a:gd name="connsiteX0-85" fmla="*/ 148584 w 649963"/>
              <a:gd name="connsiteY0-86" fmla="*/ 2044477 h 2044477"/>
              <a:gd name="connsiteX1-87" fmla="*/ 118571 w 649963"/>
              <a:gd name="connsiteY1-88" fmla="*/ 1979996 h 2044477"/>
              <a:gd name="connsiteX2-89" fmla="*/ 11855 w 649963"/>
              <a:gd name="connsiteY2-90" fmla="*/ 1552698 h 2044477"/>
              <a:gd name="connsiteX3-91" fmla="*/ 649963 w 649963"/>
              <a:gd name="connsiteY3-92" fmla="*/ 0 h 2044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49963" h="2044477">
                <a:moveTo>
                  <a:pt x="148584" y="2044477"/>
                </a:moveTo>
                <a:lnTo>
                  <a:pt x="118571" y="1979996"/>
                </a:lnTo>
                <a:cubicBezTo>
                  <a:pt x="65551" y="1844343"/>
                  <a:pt x="29293" y="1700958"/>
                  <a:pt x="11855" y="1552698"/>
                </a:cubicBezTo>
                <a:cubicBezTo>
                  <a:pt x="-57895" y="959659"/>
                  <a:pt x="183361" y="372616"/>
                  <a:pt x="649963" y="0"/>
                </a:cubicBez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6200000">
            <a:off x="9243622" y="127619"/>
            <a:ext cx="1736864" cy="1481625"/>
          </a:xfrm>
          <a:custGeom>
            <a:avLst/>
            <a:gdLst>
              <a:gd name="connsiteX0" fmla="*/ 1736864 w 4216134"/>
              <a:gd name="connsiteY0" fmla="*/ 0 h 2483593"/>
              <a:gd name="connsiteX1" fmla="*/ 1736864 w 4216134"/>
              <a:gd name="connsiteY1" fmla="*/ 2483593 h 2483593"/>
              <a:gd name="connsiteX2" fmla="*/ 0 w 4216134"/>
              <a:gd name="connsiteY2" fmla="*/ 1481625 h 2483593"/>
              <a:gd name="connsiteX3" fmla="*/ 1576110 w 4216134"/>
              <a:gd name="connsiteY3" fmla="*/ 24177 h 2483593"/>
              <a:gd name="connsiteX4" fmla="*/ 4216134 w 4216134"/>
              <a:gd name="connsiteY4" fmla="*/ 2124236 h 2483593"/>
              <a:gd name="connsiteX5" fmla="*/ 4216093 w 4216134"/>
              <a:gd name="connsiteY5" fmla="*/ 2125372 h 2483593"/>
              <a:gd name="connsiteX6" fmla="*/ 4216093 w 4216134"/>
              <a:gd name="connsiteY6" fmla="*/ 2123168 h 2483593"/>
              <a:gd name="connsiteX0-1" fmla="*/ 1736864 w 4216134"/>
              <a:gd name="connsiteY0-2" fmla="*/ 0 h 2483593"/>
              <a:gd name="connsiteX1-3" fmla="*/ 1736864 w 4216134"/>
              <a:gd name="connsiteY1-4" fmla="*/ 2483593 h 2483593"/>
              <a:gd name="connsiteX2-5" fmla="*/ 885963 w 4216134"/>
              <a:gd name="connsiteY2-6" fmla="*/ 2007958 h 2483593"/>
              <a:gd name="connsiteX3-7" fmla="*/ 0 w 4216134"/>
              <a:gd name="connsiteY3-8" fmla="*/ 1481625 h 2483593"/>
              <a:gd name="connsiteX4-9" fmla="*/ 1576110 w 4216134"/>
              <a:gd name="connsiteY4-10" fmla="*/ 24177 h 2483593"/>
              <a:gd name="connsiteX5-11" fmla="*/ 1736864 w 4216134"/>
              <a:gd name="connsiteY5-12" fmla="*/ 0 h 2483593"/>
              <a:gd name="connsiteX6-13" fmla="*/ 4216134 w 4216134"/>
              <a:gd name="connsiteY6-14" fmla="*/ 2124236 h 2483593"/>
              <a:gd name="connsiteX7" fmla="*/ 4216093 w 4216134"/>
              <a:gd name="connsiteY7" fmla="*/ 2125372 h 2483593"/>
              <a:gd name="connsiteX8" fmla="*/ 4216093 w 4216134"/>
              <a:gd name="connsiteY8" fmla="*/ 2123168 h 2483593"/>
              <a:gd name="connsiteX9" fmla="*/ 4216134 w 4216134"/>
              <a:gd name="connsiteY9" fmla="*/ 2124236 h 2483593"/>
              <a:gd name="connsiteX0-15" fmla="*/ 885963 w 4216134"/>
              <a:gd name="connsiteY0-16" fmla="*/ 2007958 h 2483593"/>
              <a:gd name="connsiteX1-17" fmla="*/ 0 w 4216134"/>
              <a:gd name="connsiteY1-18" fmla="*/ 1481625 h 2483593"/>
              <a:gd name="connsiteX2-19" fmla="*/ 1576110 w 4216134"/>
              <a:gd name="connsiteY2-20" fmla="*/ 24177 h 2483593"/>
              <a:gd name="connsiteX3-21" fmla="*/ 1736864 w 4216134"/>
              <a:gd name="connsiteY3-22" fmla="*/ 0 h 2483593"/>
              <a:gd name="connsiteX4-23" fmla="*/ 4216134 w 4216134"/>
              <a:gd name="connsiteY4-24" fmla="*/ 2124236 h 2483593"/>
              <a:gd name="connsiteX5-25" fmla="*/ 4216093 w 4216134"/>
              <a:gd name="connsiteY5-26" fmla="*/ 2125372 h 2483593"/>
              <a:gd name="connsiteX6-27" fmla="*/ 4216093 w 4216134"/>
              <a:gd name="connsiteY6-28" fmla="*/ 2123168 h 2483593"/>
              <a:gd name="connsiteX7-29" fmla="*/ 4216134 w 4216134"/>
              <a:gd name="connsiteY7-30" fmla="*/ 2124236 h 2483593"/>
              <a:gd name="connsiteX8-31" fmla="*/ 1736864 w 4216134"/>
              <a:gd name="connsiteY8-32" fmla="*/ 2483593 h 2483593"/>
              <a:gd name="connsiteX9-33" fmla="*/ 977403 w 4216134"/>
              <a:gd name="connsiteY9-34" fmla="*/ 2099398 h 2483593"/>
              <a:gd name="connsiteX0-35" fmla="*/ 885963 w 4216134"/>
              <a:gd name="connsiteY0-36" fmla="*/ 2007958 h 2483593"/>
              <a:gd name="connsiteX1-37" fmla="*/ 0 w 4216134"/>
              <a:gd name="connsiteY1-38" fmla="*/ 1481625 h 2483593"/>
              <a:gd name="connsiteX2-39" fmla="*/ 1576110 w 4216134"/>
              <a:gd name="connsiteY2-40" fmla="*/ 24177 h 2483593"/>
              <a:gd name="connsiteX3-41" fmla="*/ 1736864 w 4216134"/>
              <a:gd name="connsiteY3-42" fmla="*/ 0 h 2483593"/>
              <a:gd name="connsiteX4-43" fmla="*/ 885963 w 4216134"/>
              <a:gd name="connsiteY4-44" fmla="*/ 2007958 h 2483593"/>
              <a:gd name="connsiteX5-45" fmla="*/ 4216134 w 4216134"/>
              <a:gd name="connsiteY5-46" fmla="*/ 2124236 h 2483593"/>
              <a:gd name="connsiteX6-47" fmla="*/ 4216093 w 4216134"/>
              <a:gd name="connsiteY6-48" fmla="*/ 2125372 h 2483593"/>
              <a:gd name="connsiteX7-49" fmla="*/ 4216093 w 4216134"/>
              <a:gd name="connsiteY7-50" fmla="*/ 2123168 h 2483593"/>
              <a:gd name="connsiteX8-51" fmla="*/ 4216134 w 4216134"/>
              <a:gd name="connsiteY8-52" fmla="*/ 2124236 h 2483593"/>
              <a:gd name="connsiteX9-53" fmla="*/ 1736864 w 4216134"/>
              <a:gd name="connsiteY9-54" fmla="*/ 2483593 h 2483593"/>
              <a:gd name="connsiteX0-55" fmla="*/ 885963 w 4216134"/>
              <a:gd name="connsiteY0-56" fmla="*/ 2007958 h 2125372"/>
              <a:gd name="connsiteX1-57" fmla="*/ 0 w 4216134"/>
              <a:gd name="connsiteY1-58" fmla="*/ 1481625 h 2125372"/>
              <a:gd name="connsiteX2-59" fmla="*/ 1576110 w 4216134"/>
              <a:gd name="connsiteY2-60" fmla="*/ 24177 h 2125372"/>
              <a:gd name="connsiteX3-61" fmla="*/ 1736864 w 4216134"/>
              <a:gd name="connsiteY3-62" fmla="*/ 0 h 2125372"/>
              <a:gd name="connsiteX4-63" fmla="*/ 885963 w 4216134"/>
              <a:gd name="connsiteY4-64" fmla="*/ 2007958 h 2125372"/>
              <a:gd name="connsiteX5-65" fmla="*/ 4216134 w 4216134"/>
              <a:gd name="connsiteY5-66" fmla="*/ 2124236 h 2125372"/>
              <a:gd name="connsiteX6-67" fmla="*/ 4216093 w 4216134"/>
              <a:gd name="connsiteY6-68" fmla="*/ 2125372 h 2125372"/>
              <a:gd name="connsiteX7-69" fmla="*/ 4216093 w 4216134"/>
              <a:gd name="connsiteY7-70" fmla="*/ 2123168 h 2125372"/>
              <a:gd name="connsiteX8-71" fmla="*/ 4216134 w 4216134"/>
              <a:gd name="connsiteY8-72" fmla="*/ 2124236 h 2125372"/>
              <a:gd name="connsiteX0-73" fmla="*/ 885963 w 4216134"/>
              <a:gd name="connsiteY0-74" fmla="*/ 2007958 h 2125372"/>
              <a:gd name="connsiteX1-75" fmla="*/ 0 w 4216134"/>
              <a:gd name="connsiteY1-76" fmla="*/ 1481625 h 2125372"/>
              <a:gd name="connsiteX2-77" fmla="*/ 1576110 w 4216134"/>
              <a:gd name="connsiteY2-78" fmla="*/ 24177 h 2125372"/>
              <a:gd name="connsiteX3-79" fmla="*/ 1736864 w 4216134"/>
              <a:gd name="connsiteY3-80" fmla="*/ 0 h 2125372"/>
              <a:gd name="connsiteX4-81" fmla="*/ 885963 w 4216134"/>
              <a:gd name="connsiteY4-82" fmla="*/ 2007958 h 2125372"/>
              <a:gd name="connsiteX5-83" fmla="*/ 4216134 w 4216134"/>
              <a:gd name="connsiteY5-84" fmla="*/ 2124236 h 2125372"/>
              <a:gd name="connsiteX6-85" fmla="*/ 4216093 w 4216134"/>
              <a:gd name="connsiteY6-86" fmla="*/ 2125372 h 2125372"/>
              <a:gd name="connsiteX7-87" fmla="*/ 4216093 w 4216134"/>
              <a:gd name="connsiteY7-88" fmla="*/ 2123168 h 2125372"/>
              <a:gd name="connsiteX0-89" fmla="*/ 885963 w 4216134"/>
              <a:gd name="connsiteY0-90" fmla="*/ 2007958 h 2125372"/>
              <a:gd name="connsiteX1-91" fmla="*/ 0 w 4216134"/>
              <a:gd name="connsiteY1-92" fmla="*/ 1481625 h 2125372"/>
              <a:gd name="connsiteX2-93" fmla="*/ 1576110 w 4216134"/>
              <a:gd name="connsiteY2-94" fmla="*/ 24177 h 2125372"/>
              <a:gd name="connsiteX3-95" fmla="*/ 1736864 w 4216134"/>
              <a:gd name="connsiteY3-96" fmla="*/ 0 h 2125372"/>
              <a:gd name="connsiteX4-97" fmla="*/ 885963 w 4216134"/>
              <a:gd name="connsiteY4-98" fmla="*/ 2007958 h 2125372"/>
              <a:gd name="connsiteX5-99" fmla="*/ 4216134 w 4216134"/>
              <a:gd name="connsiteY5-100" fmla="*/ 2124236 h 2125372"/>
              <a:gd name="connsiteX6-101" fmla="*/ 4216093 w 4216134"/>
              <a:gd name="connsiteY6-102" fmla="*/ 2125372 h 2125372"/>
              <a:gd name="connsiteX0-103" fmla="*/ 885963 w 1736864"/>
              <a:gd name="connsiteY0-104" fmla="*/ 2007958 h 2007958"/>
              <a:gd name="connsiteX1-105" fmla="*/ 0 w 1736864"/>
              <a:gd name="connsiteY1-106" fmla="*/ 1481625 h 2007958"/>
              <a:gd name="connsiteX2-107" fmla="*/ 1576110 w 1736864"/>
              <a:gd name="connsiteY2-108" fmla="*/ 24177 h 2007958"/>
              <a:gd name="connsiteX3-109" fmla="*/ 1736864 w 1736864"/>
              <a:gd name="connsiteY3-110" fmla="*/ 0 h 2007958"/>
              <a:gd name="connsiteX4-111" fmla="*/ 885963 w 1736864"/>
              <a:gd name="connsiteY4-112" fmla="*/ 2007958 h 2007958"/>
              <a:gd name="connsiteX0-113" fmla="*/ 0 w 1736864"/>
              <a:gd name="connsiteY0-114" fmla="*/ 1481625 h 2099398"/>
              <a:gd name="connsiteX1-115" fmla="*/ 1576110 w 1736864"/>
              <a:gd name="connsiteY1-116" fmla="*/ 24177 h 2099398"/>
              <a:gd name="connsiteX2-117" fmla="*/ 1736864 w 1736864"/>
              <a:gd name="connsiteY2-118" fmla="*/ 0 h 2099398"/>
              <a:gd name="connsiteX3-119" fmla="*/ 977403 w 1736864"/>
              <a:gd name="connsiteY3-120" fmla="*/ 2099398 h 2099398"/>
              <a:gd name="connsiteX0-121" fmla="*/ 0 w 1736864"/>
              <a:gd name="connsiteY0-122" fmla="*/ 1481625 h 1481625"/>
              <a:gd name="connsiteX1-123" fmla="*/ 1576110 w 1736864"/>
              <a:gd name="connsiteY1-124" fmla="*/ 24177 h 1481625"/>
              <a:gd name="connsiteX2-125" fmla="*/ 1736864 w 1736864"/>
              <a:gd name="connsiteY2-126" fmla="*/ 0 h 14816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36864" h="1481625">
                <a:moveTo>
                  <a:pt x="0" y="1481625"/>
                </a:moveTo>
                <a:cubicBezTo>
                  <a:pt x="231589" y="742961"/>
                  <a:pt x="837233" y="193516"/>
                  <a:pt x="1576110" y="24177"/>
                </a:cubicBezTo>
                <a:lnTo>
                  <a:pt x="1736864" y="0"/>
                </a:ln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7" name="椭圆 16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rot="16200000">
            <a:off x="11716140" y="1332452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" name="任意多边形: 形状 1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 rot="16200000">
            <a:off x="10791949" y="-470608"/>
            <a:ext cx="916108" cy="1883994"/>
          </a:xfrm>
          <a:custGeom>
            <a:avLst/>
            <a:gdLst>
              <a:gd name="connsiteX0" fmla="*/ 916108 w 916108"/>
              <a:gd name="connsiteY0" fmla="*/ 0 h 1883994"/>
              <a:gd name="connsiteX1" fmla="*/ 916108 w 916108"/>
              <a:gd name="connsiteY1" fmla="*/ 1883994 h 1883994"/>
              <a:gd name="connsiteX2" fmla="*/ 212597 w 916108"/>
              <a:gd name="connsiteY2" fmla="*/ 1883994 h 1883994"/>
              <a:gd name="connsiteX3" fmla="*/ 211412 w 916108"/>
              <a:gd name="connsiteY3" fmla="*/ 1882408 h 1883994"/>
              <a:gd name="connsiteX4" fmla="*/ 0 w 916108"/>
              <a:gd name="connsiteY4" fmla="*/ 1190294 h 1883994"/>
              <a:gd name="connsiteX5" fmla="*/ 756045 w 916108"/>
              <a:gd name="connsiteY5" fmla="*/ 49686 h 1883994"/>
              <a:gd name="connsiteX0-1" fmla="*/ 916108 w 916108"/>
              <a:gd name="connsiteY0-2" fmla="*/ 0 h 1909394"/>
              <a:gd name="connsiteX1-3" fmla="*/ 916108 w 916108"/>
              <a:gd name="connsiteY1-4" fmla="*/ 1883994 h 1909394"/>
              <a:gd name="connsiteX2-5" fmla="*/ 547808 w 916108"/>
              <a:gd name="connsiteY2-6" fmla="*/ 1909394 h 1909394"/>
              <a:gd name="connsiteX3-7" fmla="*/ 212597 w 916108"/>
              <a:gd name="connsiteY3-8" fmla="*/ 1883994 h 1909394"/>
              <a:gd name="connsiteX4-9" fmla="*/ 211412 w 916108"/>
              <a:gd name="connsiteY4-10" fmla="*/ 1882408 h 1909394"/>
              <a:gd name="connsiteX5-11" fmla="*/ 0 w 916108"/>
              <a:gd name="connsiteY5-12" fmla="*/ 1190294 h 1909394"/>
              <a:gd name="connsiteX6" fmla="*/ 756045 w 916108"/>
              <a:gd name="connsiteY6" fmla="*/ 49686 h 1909394"/>
              <a:gd name="connsiteX7" fmla="*/ 916108 w 916108"/>
              <a:gd name="connsiteY7" fmla="*/ 0 h 1909394"/>
              <a:gd name="connsiteX0-13" fmla="*/ 547808 w 916108"/>
              <a:gd name="connsiteY0-14" fmla="*/ 1909394 h 2000834"/>
              <a:gd name="connsiteX1-15" fmla="*/ 212597 w 916108"/>
              <a:gd name="connsiteY1-16" fmla="*/ 1883994 h 2000834"/>
              <a:gd name="connsiteX2-17" fmla="*/ 211412 w 916108"/>
              <a:gd name="connsiteY2-18" fmla="*/ 1882408 h 2000834"/>
              <a:gd name="connsiteX3-19" fmla="*/ 0 w 916108"/>
              <a:gd name="connsiteY3-20" fmla="*/ 1190294 h 2000834"/>
              <a:gd name="connsiteX4-21" fmla="*/ 756045 w 916108"/>
              <a:gd name="connsiteY4-22" fmla="*/ 49686 h 2000834"/>
              <a:gd name="connsiteX5-23" fmla="*/ 916108 w 916108"/>
              <a:gd name="connsiteY5-24" fmla="*/ 0 h 2000834"/>
              <a:gd name="connsiteX6-25" fmla="*/ 916108 w 916108"/>
              <a:gd name="connsiteY6-26" fmla="*/ 1883994 h 2000834"/>
              <a:gd name="connsiteX7-27" fmla="*/ 639248 w 916108"/>
              <a:gd name="connsiteY7-28" fmla="*/ 2000834 h 2000834"/>
              <a:gd name="connsiteX0-29" fmla="*/ 547808 w 916108"/>
              <a:gd name="connsiteY0-30" fmla="*/ 1909394 h 1909394"/>
              <a:gd name="connsiteX1-31" fmla="*/ 212597 w 916108"/>
              <a:gd name="connsiteY1-32" fmla="*/ 1883994 h 1909394"/>
              <a:gd name="connsiteX2-33" fmla="*/ 211412 w 916108"/>
              <a:gd name="connsiteY2-34" fmla="*/ 1882408 h 1909394"/>
              <a:gd name="connsiteX3-35" fmla="*/ 0 w 916108"/>
              <a:gd name="connsiteY3-36" fmla="*/ 1190294 h 1909394"/>
              <a:gd name="connsiteX4-37" fmla="*/ 756045 w 916108"/>
              <a:gd name="connsiteY4-38" fmla="*/ 49686 h 1909394"/>
              <a:gd name="connsiteX5-39" fmla="*/ 916108 w 916108"/>
              <a:gd name="connsiteY5-40" fmla="*/ 0 h 1909394"/>
              <a:gd name="connsiteX6-41" fmla="*/ 916108 w 916108"/>
              <a:gd name="connsiteY6-42" fmla="*/ 1883994 h 1909394"/>
              <a:gd name="connsiteX0-43" fmla="*/ 547808 w 916108"/>
              <a:gd name="connsiteY0-44" fmla="*/ 1909394 h 1909394"/>
              <a:gd name="connsiteX1-45" fmla="*/ 212597 w 916108"/>
              <a:gd name="connsiteY1-46" fmla="*/ 1883994 h 1909394"/>
              <a:gd name="connsiteX2-47" fmla="*/ 211412 w 916108"/>
              <a:gd name="connsiteY2-48" fmla="*/ 1882408 h 1909394"/>
              <a:gd name="connsiteX3-49" fmla="*/ 0 w 916108"/>
              <a:gd name="connsiteY3-50" fmla="*/ 1190294 h 1909394"/>
              <a:gd name="connsiteX4-51" fmla="*/ 756045 w 916108"/>
              <a:gd name="connsiteY4-52" fmla="*/ 49686 h 1909394"/>
              <a:gd name="connsiteX5-53" fmla="*/ 916108 w 916108"/>
              <a:gd name="connsiteY5-54" fmla="*/ 0 h 1909394"/>
              <a:gd name="connsiteX0-55" fmla="*/ 212597 w 916108"/>
              <a:gd name="connsiteY0-56" fmla="*/ 1883994 h 1883994"/>
              <a:gd name="connsiteX1-57" fmla="*/ 211412 w 916108"/>
              <a:gd name="connsiteY1-58" fmla="*/ 1882408 h 1883994"/>
              <a:gd name="connsiteX2-59" fmla="*/ 0 w 916108"/>
              <a:gd name="connsiteY2-60" fmla="*/ 1190294 h 1883994"/>
              <a:gd name="connsiteX3-61" fmla="*/ 756045 w 916108"/>
              <a:gd name="connsiteY3-62" fmla="*/ 49686 h 1883994"/>
              <a:gd name="connsiteX4-63" fmla="*/ 916108 w 916108"/>
              <a:gd name="connsiteY4-64" fmla="*/ 0 h 18839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6108" h="1883994">
                <a:moveTo>
                  <a:pt x="212597" y="1883994"/>
                </a:moveTo>
                <a:lnTo>
                  <a:pt x="211412" y="1882408"/>
                </a:lnTo>
                <a:cubicBezTo>
                  <a:pt x="77937" y="1684840"/>
                  <a:pt x="0" y="1446669"/>
                  <a:pt x="0" y="1190294"/>
                </a:cubicBezTo>
                <a:cubicBezTo>
                  <a:pt x="0" y="677544"/>
                  <a:pt x="311749" y="237608"/>
                  <a:pt x="756045" y="49686"/>
                </a:cubicBezTo>
                <a:lnTo>
                  <a:pt x="916108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  <a:alpha val="42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9" name="椭圆 18"/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 rot="16200000">
            <a:off x="9597937" y="720000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4" name="任意多边形: 形状 13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rot="16200000">
            <a:off x="10844781" y="59657"/>
            <a:ext cx="649963" cy="2044477"/>
          </a:xfrm>
          <a:custGeom>
            <a:avLst/>
            <a:gdLst>
              <a:gd name="connsiteX0" fmla="*/ 1406877 w 1406877"/>
              <a:gd name="connsiteY0" fmla="*/ 947834 h 2044477"/>
              <a:gd name="connsiteX1" fmla="*/ 1406877 w 1406877"/>
              <a:gd name="connsiteY1" fmla="*/ 2034781 h 2044477"/>
              <a:gd name="connsiteX2" fmla="*/ 1402315 w 1406877"/>
              <a:gd name="connsiteY2" fmla="*/ 2044477 h 2044477"/>
              <a:gd name="connsiteX3" fmla="*/ 148584 w 1406877"/>
              <a:gd name="connsiteY3" fmla="*/ 2044477 h 2044477"/>
              <a:gd name="connsiteX4" fmla="*/ 118571 w 1406877"/>
              <a:gd name="connsiteY4" fmla="*/ 1979996 h 2044477"/>
              <a:gd name="connsiteX5" fmla="*/ 11855 w 1406877"/>
              <a:gd name="connsiteY5" fmla="*/ 1552698 h 2044477"/>
              <a:gd name="connsiteX6" fmla="*/ 649963 w 1406877"/>
              <a:gd name="connsiteY6" fmla="*/ 0 h 2044477"/>
              <a:gd name="connsiteX0-1" fmla="*/ 1406877 w 1406877"/>
              <a:gd name="connsiteY0-2" fmla="*/ 947834 h 2044477"/>
              <a:gd name="connsiteX1-3" fmla="*/ 1406877 w 1406877"/>
              <a:gd name="connsiteY1-4" fmla="*/ 2034781 h 2044477"/>
              <a:gd name="connsiteX2-5" fmla="*/ 1402315 w 1406877"/>
              <a:gd name="connsiteY2-6" fmla="*/ 2044477 h 2044477"/>
              <a:gd name="connsiteX3-7" fmla="*/ 390877 w 1406877"/>
              <a:gd name="connsiteY3-8" fmla="*/ 2044476 h 2044477"/>
              <a:gd name="connsiteX4-9" fmla="*/ 148584 w 1406877"/>
              <a:gd name="connsiteY4-10" fmla="*/ 2044477 h 2044477"/>
              <a:gd name="connsiteX5-11" fmla="*/ 118571 w 1406877"/>
              <a:gd name="connsiteY5-12" fmla="*/ 1979996 h 2044477"/>
              <a:gd name="connsiteX6-13" fmla="*/ 11855 w 1406877"/>
              <a:gd name="connsiteY6-14" fmla="*/ 1552698 h 2044477"/>
              <a:gd name="connsiteX7" fmla="*/ 649963 w 1406877"/>
              <a:gd name="connsiteY7" fmla="*/ 0 h 2044477"/>
              <a:gd name="connsiteX8" fmla="*/ 1406877 w 1406877"/>
              <a:gd name="connsiteY8" fmla="*/ 947834 h 2044477"/>
              <a:gd name="connsiteX0-15" fmla="*/ 390877 w 1406877"/>
              <a:gd name="connsiteY0-16" fmla="*/ 2044476 h 2135916"/>
              <a:gd name="connsiteX1-17" fmla="*/ 148584 w 1406877"/>
              <a:gd name="connsiteY1-18" fmla="*/ 2044477 h 2135916"/>
              <a:gd name="connsiteX2-19" fmla="*/ 118571 w 1406877"/>
              <a:gd name="connsiteY2-20" fmla="*/ 1979996 h 2135916"/>
              <a:gd name="connsiteX3-21" fmla="*/ 11855 w 1406877"/>
              <a:gd name="connsiteY3-22" fmla="*/ 1552698 h 2135916"/>
              <a:gd name="connsiteX4-23" fmla="*/ 649963 w 1406877"/>
              <a:gd name="connsiteY4-24" fmla="*/ 0 h 2135916"/>
              <a:gd name="connsiteX5-25" fmla="*/ 1406877 w 1406877"/>
              <a:gd name="connsiteY5-26" fmla="*/ 947834 h 2135916"/>
              <a:gd name="connsiteX6-27" fmla="*/ 1406877 w 1406877"/>
              <a:gd name="connsiteY6-28" fmla="*/ 2034781 h 2135916"/>
              <a:gd name="connsiteX7-29" fmla="*/ 1402315 w 1406877"/>
              <a:gd name="connsiteY7-30" fmla="*/ 2044477 h 2135916"/>
              <a:gd name="connsiteX8-31" fmla="*/ 482317 w 1406877"/>
              <a:gd name="connsiteY8-32" fmla="*/ 2135916 h 2135916"/>
              <a:gd name="connsiteX0-33" fmla="*/ 390877 w 1406877"/>
              <a:gd name="connsiteY0-34" fmla="*/ 2044476 h 2044477"/>
              <a:gd name="connsiteX1-35" fmla="*/ 148584 w 1406877"/>
              <a:gd name="connsiteY1-36" fmla="*/ 2044477 h 2044477"/>
              <a:gd name="connsiteX2-37" fmla="*/ 118571 w 1406877"/>
              <a:gd name="connsiteY2-38" fmla="*/ 1979996 h 2044477"/>
              <a:gd name="connsiteX3-39" fmla="*/ 11855 w 1406877"/>
              <a:gd name="connsiteY3-40" fmla="*/ 1552698 h 2044477"/>
              <a:gd name="connsiteX4-41" fmla="*/ 649963 w 1406877"/>
              <a:gd name="connsiteY4-42" fmla="*/ 0 h 2044477"/>
              <a:gd name="connsiteX5-43" fmla="*/ 1406877 w 1406877"/>
              <a:gd name="connsiteY5-44" fmla="*/ 947834 h 2044477"/>
              <a:gd name="connsiteX6-45" fmla="*/ 1406877 w 1406877"/>
              <a:gd name="connsiteY6-46" fmla="*/ 2034781 h 2044477"/>
              <a:gd name="connsiteX7-47" fmla="*/ 1402315 w 1406877"/>
              <a:gd name="connsiteY7-48" fmla="*/ 2044477 h 2044477"/>
              <a:gd name="connsiteX0-49" fmla="*/ 148584 w 1406877"/>
              <a:gd name="connsiteY0-50" fmla="*/ 2044477 h 2044477"/>
              <a:gd name="connsiteX1-51" fmla="*/ 118571 w 1406877"/>
              <a:gd name="connsiteY1-52" fmla="*/ 1979996 h 2044477"/>
              <a:gd name="connsiteX2-53" fmla="*/ 11855 w 1406877"/>
              <a:gd name="connsiteY2-54" fmla="*/ 1552698 h 2044477"/>
              <a:gd name="connsiteX3-55" fmla="*/ 649963 w 1406877"/>
              <a:gd name="connsiteY3-56" fmla="*/ 0 h 2044477"/>
              <a:gd name="connsiteX4-57" fmla="*/ 1406877 w 1406877"/>
              <a:gd name="connsiteY4-58" fmla="*/ 947834 h 2044477"/>
              <a:gd name="connsiteX5-59" fmla="*/ 1406877 w 1406877"/>
              <a:gd name="connsiteY5-60" fmla="*/ 2034781 h 2044477"/>
              <a:gd name="connsiteX6-61" fmla="*/ 1402315 w 1406877"/>
              <a:gd name="connsiteY6-62" fmla="*/ 2044477 h 2044477"/>
              <a:gd name="connsiteX0-63" fmla="*/ 148584 w 1406877"/>
              <a:gd name="connsiteY0-64" fmla="*/ 2044477 h 2044477"/>
              <a:gd name="connsiteX1-65" fmla="*/ 118571 w 1406877"/>
              <a:gd name="connsiteY1-66" fmla="*/ 1979996 h 2044477"/>
              <a:gd name="connsiteX2-67" fmla="*/ 11855 w 1406877"/>
              <a:gd name="connsiteY2-68" fmla="*/ 1552698 h 2044477"/>
              <a:gd name="connsiteX3-69" fmla="*/ 649963 w 1406877"/>
              <a:gd name="connsiteY3-70" fmla="*/ 0 h 2044477"/>
              <a:gd name="connsiteX4-71" fmla="*/ 1406877 w 1406877"/>
              <a:gd name="connsiteY4-72" fmla="*/ 947834 h 2044477"/>
              <a:gd name="connsiteX5-73" fmla="*/ 1406877 w 1406877"/>
              <a:gd name="connsiteY5-74" fmla="*/ 2034781 h 2044477"/>
              <a:gd name="connsiteX0-75" fmla="*/ 148584 w 1406877"/>
              <a:gd name="connsiteY0-76" fmla="*/ 2044477 h 2044477"/>
              <a:gd name="connsiteX1-77" fmla="*/ 118571 w 1406877"/>
              <a:gd name="connsiteY1-78" fmla="*/ 1979996 h 2044477"/>
              <a:gd name="connsiteX2-79" fmla="*/ 11855 w 1406877"/>
              <a:gd name="connsiteY2-80" fmla="*/ 1552698 h 2044477"/>
              <a:gd name="connsiteX3-81" fmla="*/ 649963 w 1406877"/>
              <a:gd name="connsiteY3-82" fmla="*/ 0 h 2044477"/>
              <a:gd name="connsiteX4-83" fmla="*/ 1406877 w 1406877"/>
              <a:gd name="connsiteY4-84" fmla="*/ 2034781 h 2044477"/>
              <a:gd name="connsiteX0-85" fmla="*/ 148584 w 649963"/>
              <a:gd name="connsiteY0-86" fmla="*/ 2044477 h 2044477"/>
              <a:gd name="connsiteX1-87" fmla="*/ 118571 w 649963"/>
              <a:gd name="connsiteY1-88" fmla="*/ 1979996 h 2044477"/>
              <a:gd name="connsiteX2-89" fmla="*/ 11855 w 649963"/>
              <a:gd name="connsiteY2-90" fmla="*/ 1552698 h 2044477"/>
              <a:gd name="connsiteX3-91" fmla="*/ 649963 w 649963"/>
              <a:gd name="connsiteY3-92" fmla="*/ 0 h 2044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49963" h="2044477">
                <a:moveTo>
                  <a:pt x="148584" y="2044477"/>
                </a:moveTo>
                <a:lnTo>
                  <a:pt x="118571" y="1979996"/>
                </a:lnTo>
                <a:cubicBezTo>
                  <a:pt x="65551" y="1844343"/>
                  <a:pt x="29293" y="1700958"/>
                  <a:pt x="11855" y="1552698"/>
                </a:cubicBezTo>
                <a:cubicBezTo>
                  <a:pt x="-57895" y="959659"/>
                  <a:pt x="183361" y="372616"/>
                  <a:pt x="649963" y="0"/>
                </a:cubicBez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: 形状 14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6200000">
            <a:off x="9243622" y="127619"/>
            <a:ext cx="1736864" cy="1481625"/>
          </a:xfrm>
          <a:custGeom>
            <a:avLst/>
            <a:gdLst>
              <a:gd name="connsiteX0" fmla="*/ 1736864 w 4216134"/>
              <a:gd name="connsiteY0" fmla="*/ 0 h 2483593"/>
              <a:gd name="connsiteX1" fmla="*/ 1736864 w 4216134"/>
              <a:gd name="connsiteY1" fmla="*/ 2483593 h 2483593"/>
              <a:gd name="connsiteX2" fmla="*/ 0 w 4216134"/>
              <a:gd name="connsiteY2" fmla="*/ 1481625 h 2483593"/>
              <a:gd name="connsiteX3" fmla="*/ 1576110 w 4216134"/>
              <a:gd name="connsiteY3" fmla="*/ 24177 h 2483593"/>
              <a:gd name="connsiteX4" fmla="*/ 4216134 w 4216134"/>
              <a:gd name="connsiteY4" fmla="*/ 2124236 h 2483593"/>
              <a:gd name="connsiteX5" fmla="*/ 4216093 w 4216134"/>
              <a:gd name="connsiteY5" fmla="*/ 2125372 h 2483593"/>
              <a:gd name="connsiteX6" fmla="*/ 4216093 w 4216134"/>
              <a:gd name="connsiteY6" fmla="*/ 2123168 h 2483593"/>
              <a:gd name="connsiteX0-1" fmla="*/ 1736864 w 4216134"/>
              <a:gd name="connsiteY0-2" fmla="*/ 0 h 2483593"/>
              <a:gd name="connsiteX1-3" fmla="*/ 1736864 w 4216134"/>
              <a:gd name="connsiteY1-4" fmla="*/ 2483593 h 2483593"/>
              <a:gd name="connsiteX2-5" fmla="*/ 885963 w 4216134"/>
              <a:gd name="connsiteY2-6" fmla="*/ 2007958 h 2483593"/>
              <a:gd name="connsiteX3-7" fmla="*/ 0 w 4216134"/>
              <a:gd name="connsiteY3-8" fmla="*/ 1481625 h 2483593"/>
              <a:gd name="connsiteX4-9" fmla="*/ 1576110 w 4216134"/>
              <a:gd name="connsiteY4-10" fmla="*/ 24177 h 2483593"/>
              <a:gd name="connsiteX5-11" fmla="*/ 1736864 w 4216134"/>
              <a:gd name="connsiteY5-12" fmla="*/ 0 h 2483593"/>
              <a:gd name="connsiteX6-13" fmla="*/ 4216134 w 4216134"/>
              <a:gd name="connsiteY6-14" fmla="*/ 2124236 h 2483593"/>
              <a:gd name="connsiteX7" fmla="*/ 4216093 w 4216134"/>
              <a:gd name="connsiteY7" fmla="*/ 2125372 h 2483593"/>
              <a:gd name="connsiteX8" fmla="*/ 4216093 w 4216134"/>
              <a:gd name="connsiteY8" fmla="*/ 2123168 h 2483593"/>
              <a:gd name="connsiteX9" fmla="*/ 4216134 w 4216134"/>
              <a:gd name="connsiteY9" fmla="*/ 2124236 h 2483593"/>
              <a:gd name="connsiteX0-15" fmla="*/ 885963 w 4216134"/>
              <a:gd name="connsiteY0-16" fmla="*/ 2007958 h 2483593"/>
              <a:gd name="connsiteX1-17" fmla="*/ 0 w 4216134"/>
              <a:gd name="connsiteY1-18" fmla="*/ 1481625 h 2483593"/>
              <a:gd name="connsiteX2-19" fmla="*/ 1576110 w 4216134"/>
              <a:gd name="connsiteY2-20" fmla="*/ 24177 h 2483593"/>
              <a:gd name="connsiteX3-21" fmla="*/ 1736864 w 4216134"/>
              <a:gd name="connsiteY3-22" fmla="*/ 0 h 2483593"/>
              <a:gd name="connsiteX4-23" fmla="*/ 4216134 w 4216134"/>
              <a:gd name="connsiteY4-24" fmla="*/ 2124236 h 2483593"/>
              <a:gd name="connsiteX5-25" fmla="*/ 4216093 w 4216134"/>
              <a:gd name="connsiteY5-26" fmla="*/ 2125372 h 2483593"/>
              <a:gd name="connsiteX6-27" fmla="*/ 4216093 w 4216134"/>
              <a:gd name="connsiteY6-28" fmla="*/ 2123168 h 2483593"/>
              <a:gd name="connsiteX7-29" fmla="*/ 4216134 w 4216134"/>
              <a:gd name="connsiteY7-30" fmla="*/ 2124236 h 2483593"/>
              <a:gd name="connsiteX8-31" fmla="*/ 1736864 w 4216134"/>
              <a:gd name="connsiteY8-32" fmla="*/ 2483593 h 2483593"/>
              <a:gd name="connsiteX9-33" fmla="*/ 977403 w 4216134"/>
              <a:gd name="connsiteY9-34" fmla="*/ 2099398 h 2483593"/>
              <a:gd name="connsiteX0-35" fmla="*/ 885963 w 4216134"/>
              <a:gd name="connsiteY0-36" fmla="*/ 2007958 h 2483593"/>
              <a:gd name="connsiteX1-37" fmla="*/ 0 w 4216134"/>
              <a:gd name="connsiteY1-38" fmla="*/ 1481625 h 2483593"/>
              <a:gd name="connsiteX2-39" fmla="*/ 1576110 w 4216134"/>
              <a:gd name="connsiteY2-40" fmla="*/ 24177 h 2483593"/>
              <a:gd name="connsiteX3-41" fmla="*/ 1736864 w 4216134"/>
              <a:gd name="connsiteY3-42" fmla="*/ 0 h 2483593"/>
              <a:gd name="connsiteX4-43" fmla="*/ 885963 w 4216134"/>
              <a:gd name="connsiteY4-44" fmla="*/ 2007958 h 2483593"/>
              <a:gd name="connsiteX5-45" fmla="*/ 4216134 w 4216134"/>
              <a:gd name="connsiteY5-46" fmla="*/ 2124236 h 2483593"/>
              <a:gd name="connsiteX6-47" fmla="*/ 4216093 w 4216134"/>
              <a:gd name="connsiteY6-48" fmla="*/ 2125372 h 2483593"/>
              <a:gd name="connsiteX7-49" fmla="*/ 4216093 w 4216134"/>
              <a:gd name="connsiteY7-50" fmla="*/ 2123168 h 2483593"/>
              <a:gd name="connsiteX8-51" fmla="*/ 4216134 w 4216134"/>
              <a:gd name="connsiteY8-52" fmla="*/ 2124236 h 2483593"/>
              <a:gd name="connsiteX9-53" fmla="*/ 1736864 w 4216134"/>
              <a:gd name="connsiteY9-54" fmla="*/ 2483593 h 2483593"/>
              <a:gd name="connsiteX0-55" fmla="*/ 885963 w 4216134"/>
              <a:gd name="connsiteY0-56" fmla="*/ 2007958 h 2125372"/>
              <a:gd name="connsiteX1-57" fmla="*/ 0 w 4216134"/>
              <a:gd name="connsiteY1-58" fmla="*/ 1481625 h 2125372"/>
              <a:gd name="connsiteX2-59" fmla="*/ 1576110 w 4216134"/>
              <a:gd name="connsiteY2-60" fmla="*/ 24177 h 2125372"/>
              <a:gd name="connsiteX3-61" fmla="*/ 1736864 w 4216134"/>
              <a:gd name="connsiteY3-62" fmla="*/ 0 h 2125372"/>
              <a:gd name="connsiteX4-63" fmla="*/ 885963 w 4216134"/>
              <a:gd name="connsiteY4-64" fmla="*/ 2007958 h 2125372"/>
              <a:gd name="connsiteX5-65" fmla="*/ 4216134 w 4216134"/>
              <a:gd name="connsiteY5-66" fmla="*/ 2124236 h 2125372"/>
              <a:gd name="connsiteX6-67" fmla="*/ 4216093 w 4216134"/>
              <a:gd name="connsiteY6-68" fmla="*/ 2125372 h 2125372"/>
              <a:gd name="connsiteX7-69" fmla="*/ 4216093 w 4216134"/>
              <a:gd name="connsiteY7-70" fmla="*/ 2123168 h 2125372"/>
              <a:gd name="connsiteX8-71" fmla="*/ 4216134 w 4216134"/>
              <a:gd name="connsiteY8-72" fmla="*/ 2124236 h 2125372"/>
              <a:gd name="connsiteX0-73" fmla="*/ 885963 w 4216134"/>
              <a:gd name="connsiteY0-74" fmla="*/ 2007958 h 2125372"/>
              <a:gd name="connsiteX1-75" fmla="*/ 0 w 4216134"/>
              <a:gd name="connsiteY1-76" fmla="*/ 1481625 h 2125372"/>
              <a:gd name="connsiteX2-77" fmla="*/ 1576110 w 4216134"/>
              <a:gd name="connsiteY2-78" fmla="*/ 24177 h 2125372"/>
              <a:gd name="connsiteX3-79" fmla="*/ 1736864 w 4216134"/>
              <a:gd name="connsiteY3-80" fmla="*/ 0 h 2125372"/>
              <a:gd name="connsiteX4-81" fmla="*/ 885963 w 4216134"/>
              <a:gd name="connsiteY4-82" fmla="*/ 2007958 h 2125372"/>
              <a:gd name="connsiteX5-83" fmla="*/ 4216134 w 4216134"/>
              <a:gd name="connsiteY5-84" fmla="*/ 2124236 h 2125372"/>
              <a:gd name="connsiteX6-85" fmla="*/ 4216093 w 4216134"/>
              <a:gd name="connsiteY6-86" fmla="*/ 2125372 h 2125372"/>
              <a:gd name="connsiteX7-87" fmla="*/ 4216093 w 4216134"/>
              <a:gd name="connsiteY7-88" fmla="*/ 2123168 h 2125372"/>
              <a:gd name="connsiteX0-89" fmla="*/ 885963 w 4216134"/>
              <a:gd name="connsiteY0-90" fmla="*/ 2007958 h 2125372"/>
              <a:gd name="connsiteX1-91" fmla="*/ 0 w 4216134"/>
              <a:gd name="connsiteY1-92" fmla="*/ 1481625 h 2125372"/>
              <a:gd name="connsiteX2-93" fmla="*/ 1576110 w 4216134"/>
              <a:gd name="connsiteY2-94" fmla="*/ 24177 h 2125372"/>
              <a:gd name="connsiteX3-95" fmla="*/ 1736864 w 4216134"/>
              <a:gd name="connsiteY3-96" fmla="*/ 0 h 2125372"/>
              <a:gd name="connsiteX4-97" fmla="*/ 885963 w 4216134"/>
              <a:gd name="connsiteY4-98" fmla="*/ 2007958 h 2125372"/>
              <a:gd name="connsiteX5-99" fmla="*/ 4216134 w 4216134"/>
              <a:gd name="connsiteY5-100" fmla="*/ 2124236 h 2125372"/>
              <a:gd name="connsiteX6-101" fmla="*/ 4216093 w 4216134"/>
              <a:gd name="connsiteY6-102" fmla="*/ 2125372 h 2125372"/>
              <a:gd name="connsiteX0-103" fmla="*/ 885963 w 1736864"/>
              <a:gd name="connsiteY0-104" fmla="*/ 2007958 h 2007958"/>
              <a:gd name="connsiteX1-105" fmla="*/ 0 w 1736864"/>
              <a:gd name="connsiteY1-106" fmla="*/ 1481625 h 2007958"/>
              <a:gd name="connsiteX2-107" fmla="*/ 1576110 w 1736864"/>
              <a:gd name="connsiteY2-108" fmla="*/ 24177 h 2007958"/>
              <a:gd name="connsiteX3-109" fmla="*/ 1736864 w 1736864"/>
              <a:gd name="connsiteY3-110" fmla="*/ 0 h 2007958"/>
              <a:gd name="connsiteX4-111" fmla="*/ 885963 w 1736864"/>
              <a:gd name="connsiteY4-112" fmla="*/ 2007958 h 2007958"/>
              <a:gd name="connsiteX0-113" fmla="*/ 0 w 1736864"/>
              <a:gd name="connsiteY0-114" fmla="*/ 1481625 h 2099398"/>
              <a:gd name="connsiteX1-115" fmla="*/ 1576110 w 1736864"/>
              <a:gd name="connsiteY1-116" fmla="*/ 24177 h 2099398"/>
              <a:gd name="connsiteX2-117" fmla="*/ 1736864 w 1736864"/>
              <a:gd name="connsiteY2-118" fmla="*/ 0 h 2099398"/>
              <a:gd name="connsiteX3-119" fmla="*/ 977403 w 1736864"/>
              <a:gd name="connsiteY3-120" fmla="*/ 2099398 h 2099398"/>
              <a:gd name="connsiteX0-121" fmla="*/ 0 w 1736864"/>
              <a:gd name="connsiteY0-122" fmla="*/ 1481625 h 1481625"/>
              <a:gd name="connsiteX1-123" fmla="*/ 1576110 w 1736864"/>
              <a:gd name="connsiteY1-124" fmla="*/ 24177 h 1481625"/>
              <a:gd name="connsiteX2-125" fmla="*/ 1736864 w 1736864"/>
              <a:gd name="connsiteY2-126" fmla="*/ 0 h 14816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36864" h="1481625">
                <a:moveTo>
                  <a:pt x="0" y="1481625"/>
                </a:moveTo>
                <a:cubicBezTo>
                  <a:pt x="231589" y="742961"/>
                  <a:pt x="837233" y="193516"/>
                  <a:pt x="1576110" y="24177"/>
                </a:cubicBezTo>
                <a:lnTo>
                  <a:pt x="1736864" y="0"/>
                </a:ln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6" name="椭圆 15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6200000">
            <a:off x="11716140" y="1332452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7" name="任意多边形: 形状 16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6200000">
            <a:off x="10791949" y="-470608"/>
            <a:ext cx="916108" cy="1883994"/>
          </a:xfrm>
          <a:custGeom>
            <a:avLst/>
            <a:gdLst>
              <a:gd name="connsiteX0" fmla="*/ 916108 w 916108"/>
              <a:gd name="connsiteY0" fmla="*/ 0 h 1883994"/>
              <a:gd name="connsiteX1" fmla="*/ 916108 w 916108"/>
              <a:gd name="connsiteY1" fmla="*/ 1883994 h 1883994"/>
              <a:gd name="connsiteX2" fmla="*/ 212597 w 916108"/>
              <a:gd name="connsiteY2" fmla="*/ 1883994 h 1883994"/>
              <a:gd name="connsiteX3" fmla="*/ 211412 w 916108"/>
              <a:gd name="connsiteY3" fmla="*/ 1882408 h 1883994"/>
              <a:gd name="connsiteX4" fmla="*/ 0 w 916108"/>
              <a:gd name="connsiteY4" fmla="*/ 1190294 h 1883994"/>
              <a:gd name="connsiteX5" fmla="*/ 756045 w 916108"/>
              <a:gd name="connsiteY5" fmla="*/ 49686 h 1883994"/>
              <a:gd name="connsiteX0-1" fmla="*/ 916108 w 916108"/>
              <a:gd name="connsiteY0-2" fmla="*/ 0 h 1909394"/>
              <a:gd name="connsiteX1-3" fmla="*/ 916108 w 916108"/>
              <a:gd name="connsiteY1-4" fmla="*/ 1883994 h 1909394"/>
              <a:gd name="connsiteX2-5" fmla="*/ 547808 w 916108"/>
              <a:gd name="connsiteY2-6" fmla="*/ 1909394 h 1909394"/>
              <a:gd name="connsiteX3-7" fmla="*/ 212597 w 916108"/>
              <a:gd name="connsiteY3-8" fmla="*/ 1883994 h 1909394"/>
              <a:gd name="connsiteX4-9" fmla="*/ 211412 w 916108"/>
              <a:gd name="connsiteY4-10" fmla="*/ 1882408 h 1909394"/>
              <a:gd name="connsiteX5-11" fmla="*/ 0 w 916108"/>
              <a:gd name="connsiteY5-12" fmla="*/ 1190294 h 1909394"/>
              <a:gd name="connsiteX6" fmla="*/ 756045 w 916108"/>
              <a:gd name="connsiteY6" fmla="*/ 49686 h 1909394"/>
              <a:gd name="connsiteX7" fmla="*/ 916108 w 916108"/>
              <a:gd name="connsiteY7" fmla="*/ 0 h 1909394"/>
              <a:gd name="connsiteX0-13" fmla="*/ 547808 w 916108"/>
              <a:gd name="connsiteY0-14" fmla="*/ 1909394 h 2000834"/>
              <a:gd name="connsiteX1-15" fmla="*/ 212597 w 916108"/>
              <a:gd name="connsiteY1-16" fmla="*/ 1883994 h 2000834"/>
              <a:gd name="connsiteX2-17" fmla="*/ 211412 w 916108"/>
              <a:gd name="connsiteY2-18" fmla="*/ 1882408 h 2000834"/>
              <a:gd name="connsiteX3-19" fmla="*/ 0 w 916108"/>
              <a:gd name="connsiteY3-20" fmla="*/ 1190294 h 2000834"/>
              <a:gd name="connsiteX4-21" fmla="*/ 756045 w 916108"/>
              <a:gd name="connsiteY4-22" fmla="*/ 49686 h 2000834"/>
              <a:gd name="connsiteX5-23" fmla="*/ 916108 w 916108"/>
              <a:gd name="connsiteY5-24" fmla="*/ 0 h 2000834"/>
              <a:gd name="connsiteX6-25" fmla="*/ 916108 w 916108"/>
              <a:gd name="connsiteY6-26" fmla="*/ 1883994 h 2000834"/>
              <a:gd name="connsiteX7-27" fmla="*/ 639248 w 916108"/>
              <a:gd name="connsiteY7-28" fmla="*/ 2000834 h 2000834"/>
              <a:gd name="connsiteX0-29" fmla="*/ 547808 w 916108"/>
              <a:gd name="connsiteY0-30" fmla="*/ 1909394 h 1909394"/>
              <a:gd name="connsiteX1-31" fmla="*/ 212597 w 916108"/>
              <a:gd name="connsiteY1-32" fmla="*/ 1883994 h 1909394"/>
              <a:gd name="connsiteX2-33" fmla="*/ 211412 w 916108"/>
              <a:gd name="connsiteY2-34" fmla="*/ 1882408 h 1909394"/>
              <a:gd name="connsiteX3-35" fmla="*/ 0 w 916108"/>
              <a:gd name="connsiteY3-36" fmla="*/ 1190294 h 1909394"/>
              <a:gd name="connsiteX4-37" fmla="*/ 756045 w 916108"/>
              <a:gd name="connsiteY4-38" fmla="*/ 49686 h 1909394"/>
              <a:gd name="connsiteX5-39" fmla="*/ 916108 w 916108"/>
              <a:gd name="connsiteY5-40" fmla="*/ 0 h 1909394"/>
              <a:gd name="connsiteX6-41" fmla="*/ 916108 w 916108"/>
              <a:gd name="connsiteY6-42" fmla="*/ 1883994 h 1909394"/>
              <a:gd name="connsiteX0-43" fmla="*/ 547808 w 916108"/>
              <a:gd name="connsiteY0-44" fmla="*/ 1909394 h 1909394"/>
              <a:gd name="connsiteX1-45" fmla="*/ 212597 w 916108"/>
              <a:gd name="connsiteY1-46" fmla="*/ 1883994 h 1909394"/>
              <a:gd name="connsiteX2-47" fmla="*/ 211412 w 916108"/>
              <a:gd name="connsiteY2-48" fmla="*/ 1882408 h 1909394"/>
              <a:gd name="connsiteX3-49" fmla="*/ 0 w 916108"/>
              <a:gd name="connsiteY3-50" fmla="*/ 1190294 h 1909394"/>
              <a:gd name="connsiteX4-51" fmla="*/ 756045 w 916108"/>
              <a:gd name="connsiteY4-52" fmla="*/ 49686 h 1909394"/>
              <a:gd name="connsiteX5-53" fmla="*/ 916108 w 916108"/>
              <a:gd name="connsiteY5-54" fmla="*/ 0 h 1909394"/>
              <a:gd name="connsiteX0-55" fmla="*/ 212597 w 916108"/>
              <a:gd name="connsiteY0-56" fmla="*/ 1883994 h 1883994"/>
              <a:gd name="connsiteX1-57" fmla="*/ 211412 w 916108"/>
              <a:gd name="connsiteY1-58" fmla="*/ 1882408 h 1883994"/>
              <a:gd name="connsiteX2-59" fmla="*/ 0 w 916108"/>
              <a:gd name="connsiteY2-60" fmla="*/ 1190294 h 1883994"/>
              <a:gd name="connsiteX3-61" fmla="*/ 756045 w 916108"/>
              <a:gd name="connsiteY3-62" fmla="*/ 49686 h 1883994"/>
              <a:gd name="connsiteX4-63" fmla="*/ 916108 w 916108"/>
              <a:gd name="connsiteY4-64" fmla="*/ 0 h 18839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6108" h="1883994">
                <a:moveTo>
                  <a:pt x="212597" y="1883994"/>
                </a:moveTo>
                <a:lnTo>
                  <a:pt x="211412" y="1882408"/>
                </a:lnTo>
                <a:cubicBezTo>
                  <a:pt x="77937" y="1684840"/>
                  <a:pt x="0" y="1446669"/>
                  <a:pt x="0" y="1190294"/>
                </a:cubicBezTo>
                <a:cubicBezTo>
                  <a:pt x="0" y="677544"/>
                  <a:pt x="311749" y="237608"/>
                  <a:pt x="756045" y="49686"/>
                </a:cubicBezTo>
                <a:lnTo>
                  <a:pt x="916108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  <a:alpha val="42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8" name="椭圆 17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6200000">
            <a:off x="9597937" y="720000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8" name="任意多边形: 形状 17"/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 rot="16200000">
            <a:off x="10844781" y="59657"/>
            <a:ext cx="649963" cy="2044477"/>
          </a:xfrm>
          <a:custGeom>
            <a:avLst/>
            <a:gdLst>
              <a:gd name="connsiteX0" fmla="*/ 1406877 w 1406877"/>
              <a:gd name="connsiteY0" fmla="*/ 947834 h 2044477"/>
              <a:gd name="connsiteX1" fmla="*/ 1406877 w 1406877"/>
              <a:gd name="connsiteY1" fmla="*/ 2034781 h 2044477"/>
              <a:gd name="connsiteX2" fmla="*/ 1402315 w 1406877"/>
              <a:gd name="connsiteY2" fmla="*/ 2044477 h 2044477"/>
              <a:gd name="connsiteX3" fmla="*/ 148584 w 1406877"/>
              <a:gd name="connsiteY3" fmla="*/ 2044477 h 2044477"/>
              <a:gd name="connsiteX4" fmla="*/ 118571 w 1406877"/>
              <a:gd name="connsiteY4" fmla="*/ 1979996 h 2044477"/>
              <a:gd name="connsiteX5" fmla="*/ 11855 w 1406877"/>
              <a:gd name="connsiteY5" fmla="*/ 1552698 h 2044477"/>
              <a:gd name="connsiteX6" fmla="*/ 649963 w 1406877"/>
              <a:gd name="connsiteY6" fmla="*/ 0 h 2044477"/>
              <a:gd name="connsiteX0-1" fmla="*/ 1406877 w 1406877"/>
              <a:gd name="connsiteY0-2" fmla="*/ 947834 h 2044477"/>
              <a:gd name="connsiteX1-3" fmla="*/ 1406877 w 1406877"/>
              <a:gd name="connsiteY1-4" fmla="*/ 2034781 h 2044477"/>
              <a:gd name="connsiteX2-5" fmla="*/ 1402315 w 1406877"/>
              <a:gd name="connsiteY2-6" fmla="*/ 2044477 h 2044477"/>
              <a:gd name="connsiteX3-7" fmla="*/ 390877 w 1406877"/>
              <a:gd name="connsiteY3-8" fmla="*/ 2044476 h 2044477"/>
              <a:gd name="connsiteX4-9" fmla="*/ 148584 w 1406877"/>
              <a:gd name="connsiteY4-10" fmla="*/ 2044477 h 2044477"/>
              <a:gd name="connsiteX5-11" fmla="*/ 118571 w 1406877"/>
              <a:gd name="connsiteY5-12" fmla="*/ 1979996 h 2044477"/>
              <a:gd name="connsiteX6-13" fmla="*/ 11855 w 1406877"/>
              <a:gd name="connsiteY6-14" fmla="*/ 1552698 h 2044477"/>
              <a:gd name="connsiteX7" fmla="*/ 649963 w 1406877"/>
              <a:gd name="connsiteY7" fmla="*/ 0 h 2044477"/>
              <a:gd name="connsiteX8" fmla="*/ 1406877 w 1406877"/>
              <a:gd name="connsiteY8" fmla="*/ 947834 h 2044477"/>
              <a:gd name="connsiteX0-15" fmla="*/ 390877 w 1406877"/>
              <a:gd name="connsiteY0-16" fmla="*/ 2044476 h 2135916"/>
              <a:gd name="connsiteX1-17" fmla="*/ 148584 w 1406877"/>
              <a:gd name="connsiteY1-18" fmla="*/ 2044477 h 2135916"/>
              <a:gd name="connsiteX2-19" fmla="*/ 118571 w 1406877"/>
              <a:gd name="connsiteY2-20" fmla="*/ 1979996 h 2135916"/>
              <a:gd name="connsiteX3-21" fmla="*/ 11855 w 1406877"/>
              <a:gd name="connsiteY3-22" fmla="*/ 1552698 h 2135916"/>
              <a:gd name="connsiteX4-23" fmla="*/ 649963 w 1406877"/>
              <a:gd name="connsiteY4-24" fmla="*/ 0 h 2135916"/>
              <a:gd name="connsiteX5-25" fmla="*/ 1406877 w 1406877"/>
              <a:gd name="connsiteY5-26" fmla="*/ 947834 h 2135916"/>
              <a:gd name="connsiteX6-27" fmla="*/ 1406877 w 1406877"/>
              <a:gd name="connsiteY6-28" fmla="*/ 2034781 h 2135916"/>
              <a:gd name="connsiteX7-29" fmla="*/ 1402315 w 1406877"/>
              <a:gd name="connsiteY7-30" fmla="*/ 2044477 h 2135916"/>
              <a:gd name="connsiteX8-31" fmla="*/ 482317 w 1406877"/>
              <a:gd name="connsiteY8-32" fmla="*/ 2135916 h 2135916"/>
              <a:gd name="connsiteX0-33" fmla="*/ 390877 w 1406877"/>
              <a:gd name="connsiteY0-34" fmla="*/ 2044476 h 2044477"/>
              <a:gd name="connsiteX1-35" fmla="*/ 148584 w 1406877"/>
              <a:gd name="connsiteY1-36" fmla="*/ 2044477 h 2044477"/>
              <a:gd name="connsiteX2-37" fmla="*/ 118571 w 1406877"/>
              <a:gd name="connsiteY2-38" fmla="*/ 1979996 h 2044477"/>
              <a:gd name="connsiteX3-39" fmla="*/ 11855 w 1406877"/>
              <a:gd name="connsiteY3-40" fmla="*/ 1552698 h 2044477"/>
              <a:gd name="connsiteX4-41" fmla="*/ 649963 w 1406877"/>
              <a:gd name="connsiteY4-42" fmla="*/ 0 h 2044477"/>
              <a:gd name="connsiteX5-43" fmla="*/ 1406877 w 1406877"/>
              <a:gd name="connsiteY5-44" fmla="*/ 947834 h 2044477"/>
              <a:gd name="connsiteX6-45" fmla="*/ 1406877 w 1406877"/>
              <a:gd name="connsiteY6-46" fmla="*/ 2034781 h 2044477"/>
              <a:gd name="connsiteX7-47" fmla="*/ 1402315 w 1406877"/>
              <a:gd name="connsiteY7-48" fmla="*/ 2044477 h 2044477"/>
              <a:gd name="connsiteX0-49" fmla="*/ 148584 w 1406877"/>
              <a:gd name="connsiteY0-50" fmla="*/ 2044477 h 2044477"/>
              <a:gd name="connsiteX1-51" fmla="*/ 118571 w 1406877"/>
              <a:gd name="connsiteY1-52" fmla="*/ 1979996 h 2044477"/>
              <a:gd name="connsiteX2-53" fmla="*/ 11855 w 1406877"/>
              <a:gd name="connsiteY2-54" fmla="*/ 1552698 h 2044477"/>
              <a:gd name="connsiteX3-55" fmla="*/ 649963 w 1406877"/>
              <a:gd name="connsiteY3-56" fmla="*/ 0 h 2044477"/>
              <a:gd name="connsiteX4-57" fmla="*/ 1406877 w 1406877"/>
              <a:gd name="connsiteY4-58" fmla="*/ 947834 h 2044477"/>
              <a:gd name="connsiteX5-59" fmla="*/ 1406877 w 1406877"/>
              <a:gd name="connsiteY5-60" fmla="*/ 2034781 h 2044477"/>
              <a:gd name="connsiteX6-61" fmla="*/ 1402315 w 1406877"/>
              <a:gd name="connsiteY6-62" fmla="*/ 2044477 h 2044477"/>
              <a:gd name="connsiteX0-63" fmla="*/ 148584 w 1406877"/>
              <a:gd name="connsiteY0-64" fmla="*/ 2044477 h 2044477"/>
              <a:gd name="connsiteX1-65" fmla="*/ 118571 w 1406877"/>
              <a:gd name="connsiteY1-66" fmla="*/ 1979996 h 2044477"/>
              <a:gd name="connsiteX2-67" fmla="*/ 11855 w 1406877"/>
              <a:gd name="connsiteY2-68" fmla="*/ 1552698 h 2044477"/>
              <a:gd name="connsiteX3-69" fmla="*/ 649963 w 1406877"/>
              <a:gd name="connsiteY3-70" fmla="*/ 0 h 2044477"/>
              <a:gd name="connsiteX4-71" fmla="*/ 1406877 w 1406877"/>
              <a:gd name="connsiteY4-72" fmla="*/ 947834 h 2044477"/>
              <a:gd name="connsiteX5-73" fmla="*/ 1406877 w 1406877"/>
              <a:gd name="connsiteY5-74" fmla="*/ 2034781 h 2044477"/>
              <a:gd name="connsiteX0-75" fmla="*/ 148584 w 1406877"/>
              <a:gd name="connsiteY0-76" fmla="*/ 2044477 h 2044477"/>
              <a:gd name="connsiteX1-77" fmla="*/ 118571 w 1406877"/>
              <a:gd name="connsiteY1-78" fmla="*/ 1979996 h 2044477"/>
              <a:gd name="connsiteX2-79" fmla="*/ 11855 w 1406877"/>
              <a:gd name="connsiteY2-80" fmla="*/ 1552698 h 2044477"/>
              <a:gd name="connsiteX3-81" fmla="*/ 649963 w 1406877"/>
              <a:gd name="connsiteY3-82" fmla="*/ 0 h 2044477"/>
              <a:gd name="connsiteX4-83" fmla="*/ 1406877 w 1406877"/>
              <a:gd name="connsiteY4-84" fmla="*/ 2034781 h 2044477"/>
              <a:gd name="connsiteX0-85" fmla="*/ 148584 w 649963"/>
              <a:gd name="connsiteY0-86" fmla="*/ 2044477 h 2044477"/>
              <a:gd name="connsiteX1-87" fmla="*/ 118571 w 649963"/>
              <a:gd name="connsiteY1-88" fmla="*/ 1979996 h 2044477"/>
              <a:gd name="connsiteX2-89" fmla="*/ 11855 w 649963"/>
              <a:gd name="connsiteY2-90" fmla="*/ 1552698 h 2044477"/>
              <a:gd name="connsiteX3-91" fmla="*/ 649963 w 649963"/>
              <a:gd name="connsiteY3-92" fmla="*/ 0 h 2044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49963" h="2044477">
                <a:moveTo>
                  <a:pt x="148584" y="2044477"/>
                </a:moveTo>
                <a:lnTo>
                  <a:pt x="118571" y="1979996"/>
                </a:lnTo>
                <a:cubicBezTo>
                  <a:pt x="65551" y="1844343"/>
                  <a:pt x="29293" y="1700958"/>
                  <a:pt x="11855" y="1552698"/>
                </a:cubicBezTo>
                <a:cubicBezTo>
                  <a:pt x="-57895" y="959659"/>
                  <a:pt x="183361" y="372616"/>
                  <a:pt x="649963" y="0"/>
                </a:cubicBez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9" name="任意多边形: 形状 18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rot="16200000">
            <a:off x="9243622" y="127619"/>
            <a:ext cx="1736864" cy="1481625"/>
          </a:xfrm>
          <a:custGeom>
            <a:avLst/>
            <a:gdLst>
              <a:gd name="connsiteX0" fmla="*/ 1736864 w 4216134"/>
              <a:gd name="connsiteY0" fmla="*/ 0 h 2483593"/>
              <a:gd name="connsiteX1" fmla="*/ 1736864 w 4216134"/>
              <a:gd name="connsiteY1" fmla="*/ 2483593 h 2483593"/>
              <a:gd name="connsiteX2" fmla="*/ 0 w 4216134"/>
              <a:gd name="connsiteY2" fmla="*/ 1481625 h 2483593"/>
              <a:gd name="connsiteX3" fmla="*/ 1576110 w 4216134"/>
              <a:gd name="connsiteY3" fmla="*/ 24177 h 2483593"/>
              <a:gd name="connsiteX4" fmla="*/ 4216134 w 4216134"/>
              <a:gd name="connsiteY4" fmla="*/ 2124236 h 2483593"/>
              <a:gd name="connsiteX5" fmla="*/ 4216093 w 4216134"/>
              <a:gd name="connsiteY5" fmla="*/ 2125372 h 2483593"/>
              <a:gd name="connsiteX6" fmla="*/ 4216093 w 4216134"/>
              <a:gd name="connsiteY6" fmla="*/ 2123168 h 2483593"/>
              <a:gd name="connsiteX0-1" fmla="*/ 1736864 w 4216134"/>
              <a:gd name="connsiteY0-2" fmla="*/ 0 h 2483593"/>
              <a:gd name="connsiteX1-3" fmla="*/ 1736864 w 4216134"/>
              <a:gd name="connsiteY1-4" fmla="*/ 2483593 h 2483593"/>
              <a:gd name="connsiteX2-5" fmla="*/ 885963 w 4216134"/>
              <a:gd name="connsiteY2-6" fmla="*/ 2007958 h 2483593"/>
              <a:gd name="connsiteX3-7" fmla="*/ 0 w 4216134"/>
              <a:gd name="connsiteY3-8" fmla="*/ 1481625 h 2483593"/>
              <a:gd name="connsiteX4-9" fmla="*/ 1576110 w 4216134"/>
              <a:gd name="connsiteY4-10" fmla="*/ 24177 h 2483593"/>
              <a:gd name="connsiteX5-11" fmla="*/ 1736864 w 4216134"/>
              <a:gd name="connsiteY5-12" fmla="*/ 0 h 2483593"/>
              <a:gd name="connsiteX6-13" fmla="*/ 4216134 w 4216134"/>
              <a:gd name="connsiteY6-14" fmla="*/ 2124236 h 2483593"/>
              <a:gd name="connsiteX7" fmla="*/ 4216093 w 4216134"/>
              <a:gd name="connsiteY7" fmla="*/ 2125372 h 2483593"/>
              <a:gd name="connsiteX8" fmla="*/ 4216093 w 4216134"/>
              <a:gd name="connsiteY8" fmla="*/ 2123168 h 2483593"/>
              <a:gd name="connsiteX9" fmla="*/ 4216134 w 4216134"/>
              <a:gd name="connsiteY9" fmla="*/ 2124236 h 2483593"/>
              <a:gd name="connsiteX0-15" fmla="*/ 885963 w 4216134"/>
              <a:gd name="connsiteY0-16" fmla="*/ 2007958 h 2483593"/>
              <a:gd name="connsiteX1-17" fmla="*/ 0 w 4216134"/>
              <a:gd name="connsiteY1-18" fmla="*/ 1481625 h 2483593"/>
              <a:gd name="connsiteX2-19" fmla="*/ 1576110 w 4216134"/>
              <a:gd name="connsiteY2-20" fmla="*/ 24177 h 2483593"/>
              <a:gd name="connsiteX3-21" fmla="*/ 1736864 w 4216134"/>
              <a:gd name="connsiteY3-22" fmla="*/ 0 h 2483593"/>
              <a:gd name="connsiteX4-23" fmla="*/ 4216134 w 4216134"/>
              <a:gd name="connsiteY4-24" fmla="*/ 2124236 h 2483593"/>
              <a:gd name="connsiteX5-25" fmla="*/ 4216093 w 4216134"/>
              <a:gd name="connsiteY5-26" fmla="*/ 2125372 h 2483593"/>
              <a:gd name="connsiteX6-27" fmla="*/ 4216093 w 4216134"/>
              <a:gd name="connsiteY6-28" fmla="*/ 2123168 h 2483593"/>
              <a:gd name="connsiteX7-29" fmla="*/ 4216134 w 4216134"/>
              <a:gd name="connsiteY7-30" fmla="*/ 2124236 h 2483593"/>
              <a:gd name="connsiteX8-31" fmla="*/ 1736864 w 4216134"/>
              <a:gd name="connsiteY8-32" fmla="*/ 2483593 h 2483593"/>
              <a:gd name="connsiteX9-33" fmla="*/ 977403 w 4216134"/>
              <a:gd name="connsiteY9-34" fmla="*/ 2099398 h 2483593"/>
              <a:gd name="connsiteX0-35" fmla="*/ 885963 w 4216134"/>
              <a:gd name="connsiteY0-36" fmla="*/ 2007958 h 2483593"/>
              <a:gd name="connsiteX1-37" fmla="*/ 0 w 4216134"/>
              <a:gd name="connsiteY1-38" fmla="*/ 1481625 h 2483593"/>
              <a:gd name="connsiteX2-39" fmla="*/ 1576110 w 4216134"/>
              <a:gd name="connsiteY2-40" fmla="*/ 24177 h 2483593"/>
              <a:gd name="connsiteX3-41" fmla="*/ 1736864 w 4216134"/>
              <a:gd name="connsiteY3-42" fmla="*/ 0 h 2483593"/>
              <a:gd name="connsiteX4-43" fmla="*/ 885963 w 4216134"/>
              <a:gd name="connsiteY4-44" fmla="*/ 2007958 h 2483593"/>
              <a:gd name="connsiteX5-45" fmla="*/ 4216134 w 4216134"/>
              <a:gd name="connsiteY5-46" fmla="*/ 2124236 h 2483593"/>
              <a:gd name="connsiteX6-47" fmla="*/ 4216093 w 4216134"/>
              <a:gd name="connsiteY6-48" fmla="*/ 2125372 h 2483593"/>
              <a:gd name="connsiteX7-49" fmla="*/ 4216093 w 4216134"/>
              <a:gd name="connsiteY7-50" fmla="*/ 2123168 h 2483593"/>
              <a:gd name="connsiteX8-51" fmla="*/ 4216134 w 4216134"/>
              <a:gd name="connsiteY8-52" fmla="*/ 2124236 h 2483593"/>
              <a:gd name="connsiteX9-53" fmla="*/ 1736864 w 4216134"/>
              <a:gd name="connsiteY9-54" fmla="*/ 2483593 h 2483593"/>
              <a:gd name="connsiteX0-55" fmla="*/ 885963 w 4216134"/>
              <a:gd name="connsiteY0-56" fmla="*/ 2007958 h 2125372"/>
              <a:gd name="connsiteX1-57" fmla="*/ 0 w 4216134"/>
              <a:gd name="connsiteY1-58" fmla="*/ 1481625 h 2125372"/>
              <a:gd name="connsiteX2-59" fmla="*/ 1576110 w 4216134"/>
              <a:gd name="connsiteY2-60" fmla="*/ 24177 h 2125372"/>
              <a:gd name="connsiteX3-61" fmla="*/ 1736864 w 4216134"/>
              <a:gd name="connsiteY3-62" fmla="*/ 0 h 2125372"/>
              <a:gd name="connsiteX4-63" fmla="*/ 885963 w 4216134"/>
              <a:gd name="connsiteY4-64" fmla="*/ 2007958 h 2125372"/>
              <a:gd name="connsiteX5-65" fmla="*/ 4216134 w 4216134"/>
              <a:gd name="connsiteY5-66" fmla="*/ 2124236 h 2125372"/>
              <a:gd name="connsiteX6-67" fmla="*/ 4216093 w 4216134"/>
              <a:gd name="connsiteY6-68" fmla="*/ 2125372 h 2125372"/>
              <a:gd name="connsiteX7-69" fmla="*/ 4216093 w 4216134"/>
              <a:gd name="connsiteY7-70" fmla="*/ 2123168 h 2125372"/>
              <a:gd name="connsiteX8-71" fmla="*/ 4216134 w 4216134"/>
              <a:gd name="connsiteY8-72" fmla="*/ 2124236 h 2125372"/>
              <a:gd name="connsiteX0-73" fmla="*/ 885963 w 4216134"/>
              <a:gd name="connsiteY0-74" fmla="*/ 2007958 h 2125372"/>
              <a:gd name="connsiteX1-75" fmla="*/ 0 w 4216134"/>
              <a:gd name="connsiteY1-76" fmla="*/ 1481625 h 2125372"/>
              <a:gd name="connsiteX2-77" fmla="*/ 1576110 w 4216134"/>
              <a:gd name="connsiteY2-78" fmla="*/ 24177 h 2125372"/>
              <a:gd name="connsiteX3-79" fmla="*/ 1736864 w 4216134"/>
              <a:gd name="connsiteY3-80" fmla="*/ 0 h 2125372"/>
              <a:gd name="connsiteX4-81" fmla="*/ 885963 w 4216134"/>
              <a:gd name="connsiteY4-82" fmla="*/ 2007958 h 2125372"/>
              <a:gd name="connsiteX5-83" fmla="*/ 4216134 w 4216134"/>
              <a:gd name="connsiteY5-84" fmla="*/ 2124236 h 2125372"/>
              <a:gd name="connsiteX6-85" fmla="*/ 4216093 w 4216134"/>
              <a:gd name="connsiteY6-86" fmla="*/ 2125372 h 2125372"/>
              <a:gd name="connsiteX7-87" fmla="*/ 4216093 w 4216134"/>
              <a:gd name="connsiteY7-88" fmla="*/ 2123168 h 2125372"/>
              <a:gd name="connsiteX0-89" fmla="*/ 885963 w 4216134"/>
              <a:gd name="connsiteY0-90" fmla="*/ 2007958 h 2125372"/>
              <a:gd name="connsiteX1-91" fmla="*/ 0 w 4216134"/>
              <a:gd name="connsiteY1-92" fmla="*/ 1481625 h 2125372"/>
              <a:gd name="connsiteX2-93" fmla="*/ 1576110 w 4216134"/>
              <a:gd name="connsiteY2-94" fmla="*/ 24177 h 2125372"/>
              <a:gd name="connsiteX3-95" fmla="*/ 1736864 w 4216134"/>
              <a:gd name="connsiteY3-96" fmla="*/ 0 h 2125372"/>
              <a:gd name="connsiteX4-97" fmla="*/ 885963 w 4216134"/>
              <a:gd name="connsiteY4-98" fmla="*/ 2007958 h 2125372"/>
              <a:gd name="connsiteX5-99" fmla="*/ 4216134 w 4216134"/>
              <a:gd name="connsiteY5-100" fmla="*/ 2124236 h 2125372"/>
              <a:gd name="connsiteX6-101" fmla="*/ 4216093 w 4216134"/>
              <a:gd name="connsiteY6-102" fmla="*/ 2125372 h 2125372"/>
              <a:gd name="connsiteX0-103" fmla="*/ 885963 w 1736864"/>
              <a:gd name="connsiteY0-104" fmla="*/ 2007958 h 2007958"/>
              <a:gd name="connsiteX1-105" fmla="*/ 0 w 1736864"/>
              <a:gd name="connsiteY1-106" fmla="*/ 1481625 h 2007958"/>
              <a:gd name="connsiteX2-107" fmla="*/ 1576110 w 1736864"/>
              <a:gd name="connsiteY2-108" fmla="*/ 24177 h 2007958"/>
              <a:gd name="connsiteX3-109" fmla="*/ 1736864 w 1736864"/>
              <a:gd name="connsiteY3-110" fmla="*/ 0 h 2007958"/>
              <a:gd name="connsiteX4-111" fmla="*/ 885963 w 1736864"/>
              <a:gd name="connsiteY4-112" fmla="*/ 2007958 h 2007958"/>
              <a:gd name="connsiteX0-113" fmla="*/ 0 w 1736864"/>
              <a:gd name="connsiteY0-114" fmla="*/ 1481625 h 2099398"/>
              <a:gd name="connsiteX1-115" fmla="*/ 1576110 w 1736864"/>
              <a:gd name="connsiteY1-116" fmla="*/ 24177 h 2099398"/>
              <a:gd name="connsiteX2-117" fmla="*/ 1736864 w 1736864"/>
              <a:gd name="connsiteY2-118" fmla="*/ 0 h 2099398"/>
              <a:gd name="connsiteX3-119" fmla="*/ 977403 w 1736864"/>
              <a:gd name="connsiteY3-120" fmla="*/ 2099398 h 2099398"/>
              <a:gd name="connsiteX0-121" fmla="*/ 0 w 1736864"/>
              <a:gd name="connsiteY0-122" fmla="*/ 1481625 h 1481625"/>
              <a:gd name="connsiteX1-123" fmla="*/ 1576110 w 1736864"/>
              <a:gd name="connsiteY1-124" fmla="*/ 24177 h 1481625"/>
              <a:gd name="connsiteX2-125" fmla="*/ 1736864 w 1736864"/>
              <a:gd name="connsiteY2-126" fmla="*/ 0 h 14816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36864" h="1481625">
                <a:moveTo>
                  <a:pt x="0" y="1481625"/>
                </a:moveTo>
                <a:cubicBezTo>
                  <a:pt x="231589" y="742961"/>
                  <a:pt x="837233" y="193516"/>
                  <a:pt x="1576110" y="24177"/>
                </a:cubicBezTo>
                <a:lnTo>
                  <a:pt x="1736864" y="0"/>
                </a:ln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20" name="椭圆 19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6200000">
            <a:off x="11716140" y="1332452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1" name="任意多边形: 形状 20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6200000">
            <a:off x="10791949" y="-470608"/>
            <a:ext cx="916108" cy="1883994"/>
          </a:xfrm>
          <a:custGeom>
            <a:avLst/>
            <a:gdLst>
              <a:gd name="connsiteX0" fmla="*/ 916108 w 916108"/>
              <a:gd name="connsiteY0" fmla="*/ 0 h 1883994"/>
              <a:gd name="connsiteX1" fmla="*/ 916108 w 916108"/>
              <a:gd name="connsiteY1" fmla="*/ 1883994 h 1883994"/>
              <a:gd name="connsiteX2" fmla="*/ 212597 w 916108"/>
              <a:gd name="connsiteY2" fmla="*/ 1883994 h 1883994"/>
              <a:gd name="connsiteX3" fmla="*/ 211412 w 916108"/>
              <a:gd name="connsiteY3" fmla="*/ 1882408 h 1883994"/>
              <a:gd name="connsiteX4" fmla="*/ 0 w 916108"/>
              <a:gd name="connsiteY4" fmla="*/ 1190294 h 1883994"/>
              <a:gd name="connsiteX5" fmla="*/ 756045 w 916108"/>
              <a:gd name="connsiteY5" fmla="*/ 49686 h 1883994"/>
              <a:gd name="connsiteX0-1" fmla="*/ 916108 w 916108"/>
              <a:gd name="connsiteY0-2" fmla="*/ 0 h 1909394"/>
              <a:gd name="connsiteX1-3" fmla="*/ 916108 w 916108"/>
              <a:gd name="connsiteY1-4" fmla="*/ 1883994 h 1909394"/>
              <a:gd name="connsiteX2-5" fmla="*/ 547808 w 916108"/>
              <a:gd name="connsiteY2-6" fmla="*/ 1909394 h 1909394"/>
              <a:gd name="connsiteX3-7" fmla="*/ 212597 w 916108"/>
              <a:gd name="connsiteY3-8" fmla="*/ 1883994 h 1909394"/>
              <a:gd name="connsiteX4-9" fmla="*/ 211412 w 916108"/>
              <a:gd name="connsiteY4-10" fmla="*/ 1882408 h 1909394"/>
              <a:gd name="connsiteX5-11" fmla="*/ 0 w 916108"/>
              <a:gd name="connsiteY5-12" fmla="*/ 1190294 h 1909394"/>
              <a:gd name="connsiteX6" fmla="*/ 756045 w 916108"/>
              <a:gd name="connsiteY6" fmla="*/ 49686 h 1909394"/>
              <a:gd name="connsiteX7" fmla="*/ 916108 w 916108"/>
              <a:gd name="connsiteY7" fmla="*/ 0 h 1909394"/>
              <a:gd name="connsiteX0-13" fmla="*/ 547808 w 916108"/>
              <a:gd name="connsiteY0-14" fmla="*/ 1909394 h 2000834"/>
              <a:gd name="connsiteX1-15" fmla="*/ 212597 w 916108"/>
              <a:gd name="connsiteY1-16" fmla="*/ 1883994 h 2000834"/>
              <a:gd name="connsiteX2-17" fmla="*/ 211412 w 916108"/>
              <a:gd name="connsiteY2-18" fmla="*/ 1882408 h 2000834"/>
              <a:gd name="connsiteX3-19" fmla="*/ 0 w 916108"/>
              <a:gd name="connsiteY3-20" fmla="*/ 1190294 h 2000834"/>
              <a:gd name="connsiteX4-21" fmla="*/ 756045 w 916108"/>
              <a:gd name="connsiteY4-22" fmla="*/ 49686 h 2000834"/>
              <a:gd name="connsiteX5-23" fmla="*/ 916108 w 916108"/>
              <a:gd name="connsiteY5-24" fmla="*/ 0 h 2000834"/>
              <a:gd name="connsiteX6-25" fmla="*/ 916108 w 916108"/>
              <a:gd name="connsiteY6-26" fmla="*/ 1883994 h 2000834"/>
              <a:gd name="connsiteX7-27" fmla="*/ 639248 w 916108"/>
              <a:gd name="connsiteY7-28" fmla="*/ 2000834 h 2000834"/>
              <a:gd name="connsiteX0-29" fmla="*/ 547808 w 916108"/>
              <a:gd name="connsiteY0-30" fmla="*/ 1909394 h 1909394"/>
              <a:gd name="connsiteX1-31" fmla="*/ 212597 w 916108"/>
              <a:gd name="connsiteY1-32" fmla="*/ 1883994 h 1909394"/>
              <a:gd name="connsiteX2-33" fmla="*/ 211412 w 916108"/>
              <a:gd name="connsiteY2-34" fmla="*/ 1882408 h 1909394"/>
              <a:gd name="connsiteX3-35" fmla="*/ 0 w 916108"/>
              <a:gd name="connsiteY3-36" fmla="*/ 1190294 h 1909394"/>
              <a:gd name="connsiteX4-37" fmla="*/ 756045 w 916108"/>
              <a:gd name="connsiteY4-38" fmla="*/ 49686 h 1909394"/>
              <a:gd name="connsiteX5-39" fmla="*/ 916108 w 916108"/>
              <a:gd name="connsiteY5-40" fmla="*/ 0 h 1909394"/>
              <a:gd name="connsiteX6-41" fmla="*/ 916108 w 916108"/>
              <a:gd name="connsiteY6-42" fmla="*/ 1883994 h 1909394"/>
              <a:gd name="connsiteX0-43" fmla="*/ 547808 w 916108"/>
              <a:gd name="connsiteY0-44" fmla="*/ 1909394 h 1909394"/>
              <a:gd name="connsiteX1-45" fmla="*/ 212597 w 916108"/>
              <a:gd name="connsiteY1-46" fmla="*/ 1883994 h 1909394"/>
              <a:gd name="connsiteX2-47" fmla="*/ 211412 w 916108"/>
              <a:gd name="connsiteY2-48" fmla="*/ 1882408 h 1909394"/>
              <a:gd name="connsiteX3-49" fmla="*/ 0 w 916108"/>
              <a:gd name="connsiteY3-50" fmla="*/ 1190294 h 1909394"/>
              <a:gd name="connsiteX4-51" fmla="*/ 756045 w 916108"/>
              <a:gd name="connsiteY4-52" fmla="*/ 49686 h 1909394"/>
              <a:gd name="connsiteX5-53" fmla="*/ 916108 w 916108"/>
              <a:gd name="connsiteY5-54" fmla="*/ 0 h 1909394"/>
              <a:gd name="connsiteX0-55" fmla="*/ 212597 w 916108"/>
              <a:gd name="connsiteY0-56" fmla="*/ 1883994 h 1883994"/>
              <a:gd name="connsiteX1-57" fmla="*/ 211412 w 916108"/>
              <a:gd name="connsiteY1-58" fmla="*/ 1882408 h 1883994"/>
              <a:gd name="connsiteX2-59" fmla="*/ 0 w 916108"/>
              <a:gd name="connsiteY2-60" fmla="*/ 1190294 h 1883994"/>
              <a:gd name="connsiteX3-61" fmla="*/ 756045 w 916108"/>
              <a:gd name="connsiteY3-62" fmla="*/ 49686 h 1883994"/>
              <a:gd name="connsiteX4-63" fmla="*/ 916108 w 916108"/>
              <a:gd name="connsiteY4-64" fmla="*/ 0 h 18839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6108" h="1883994">
                <a:moveTo>
                  <a:pt x="212597" y="1883994"/>
                </a:moveTo>
                <a:lnTo>
                  <a:pt x="211412" y="1882408"/>
                </a:lnTo>
                <a:cubicBezTo>
                  <a:pt x="77937" y="1684840"/>
                  <a:pt x="0" y="1446669"/>
                  <a:pt x="0" y="1190294"/>
                </a:cubicBezTo>
                <a:cubicBezTo>
                  <a:pt x="0" y="677544"/>
                  <a:pt x="311749" y="237608"/>
                  <a:pt x="756045" y="49686"/>
                </a:cubicBezTo>
                <a:lnTo>
                  <a:pt x="916108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  <a:alpha val="42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22" name="椭圆 21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6200000">
            <a:off x="9597937" y="720000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4" name="任意多边形: 形状 13"/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 rot="16200000">
            <a:off x="10844781" y="59657"/>
            <a:ext cx="649963" cy="2044477"/>
          </a:xfrm>
          <a:custGeom>
            <a:avLst/>
            <a:gdLst>
              <a:gd name="connsiteX0" fmla="*/ 1406877 w 1406877"/>
              <a:gd name="connsiteY0" fmla="*/ 947834 h 2044477"/>
              <a:gd name="connsiteX1" fmla="*/ 1406877 w 1406877"/>
              <a:gd name="connsiteY1" fmla="*/ 2034781 h 2044477"/>
              <a:gd name="connsiteX2" fmla="*/ 1402315 w 1406877"/>
              <a:gd name="connsiteY2" fmla="*/ 2044477 h 2044477"/>
              <a:gd name="connsiteX3" fmla="*/ 148584 w 1406877"/>
              <a:gd name="connsiteY3" fmla="*/ 2044477 h 2044477"/>
              <a:gd name="connsiteX4" fmla="*/ 118571 w 1406877"/>
              <a:gd name="connsiteY4" fmla="*/ 1979996 h 2044477"/>
              <a:gd name="connsiteX5" fmla="*/ 11855 w 1406877"/>
              <a:gd name="connsiteY5" fmla="*/ 1552698 h 2044477"/>
              <a:gd name="connsiteX6" fmla="*/ 649963 w 1406877"/>
              <a:gd name="connsiteY6" fmla="*/ 0 h 2044477"/>
              <a:gd name="connsiteX0-1" fmla="*/ 1406877 w 1406877"/>
              <a:gd name="connsiteY0-2" fmla="*/ 947834 h 2044477"/>
              <a:gd name="connsiteX1-3" fmla="*/ 1406877 w 1406877"/>
              <a:gd name="connsiteY1-4" fmla="*/ 2034781 h 2044477"/>
              <a:gd name="connsiteX2-5" fmla="*/ 1402315 w 1406877"/>
              <a:gd name="connsiteY2-6" fmla="*/ 2044477 h 2044477"/>
              <a:gd name="connsiteX3-7" fmla="*/ 390877 w 1406877"/>
              <a:gd name="connsiteY3-8" fmla="*/ 2044476 h 2044477"/>
              <a:gd name="connsiteX4-9" fmla="*/ 148584 w 1406877"/>
              <a:gd name="connsiteY4-10" fmla="*/ 2044477 h 2044477"/>
              <a:gd name="connsiteX5-11" fmla="*/ 118571 w 1406877"/>
              <a:gd name="connsiteY5-12" fmla="*/ 1979996 h 2044477"/>
              <a:gd name="connsiteX6-13" fmla="*/ 11855 w 1406877"/>
              <a:gd name="connsiteY6-14" fmla="*/ 1552698 h 2044477"/>
              <a:gd name="connsiteX7" fmla="*/ 649963 w 1406877"/>
              <a:gd name="connsiteY7" fmla="*/ 0 h 2044477"/>
              <a:gd name="connsiteX8" fmla="*/ 1406877 w 1406877"/>
              <a:gd name="connsiteY8" fmla="*/ 947834 h 2044477"/>
              <a:gd name="connsiteX0-15" fmla="*/ 390877 w 1406877"/>
              <a:gd name="connsiteY0-16" fmla="*/ 2044476 h 2135916"/>
              <a:gd name="connsiteX1-17" fmla="*/ 148584 w 1406877"/>
              <a:gd name="connsiteY1-18" fmla="*/ 2044477 h 2135916"/>
              <a:gd name="connsiteX2-19" fmla="*/ 118571 w 1406877"/>
              <a:gd name="connsiteY2-20" fmla="*/ 1979996 h 2135916"/>
              <a:gd name="connsiteX3-21" fmla="*/ 11855 w 1406877"/>
              <a:gd name="connsiteY3-22" fmla="*/ 1552698 h 2135916"/>
              <a:gd name="connsiteX4-23" fmla="*/ 649963 w 1406877"/>
              <a:gd name="connsiteY4-24" fmla="*/ 0 h 2135916"/>
              <a:gd name="connsiteX5-25" fmla="*/ 1406877 w 1406877"/>
              <a:gd name="connsiteY5-26" fmla="*/ 947834 h 2135916"/>
              <a:gd name="connsiteX6-27" fmla="*/ 1406877 w 1406877"/>
              <a:gd name="connsiteY6-28" fmla="*/ 2034781 h 2135916"/>
              <a:gd name="connsiteX7-29" fmla="*/ 1402315 w 1406877"/>
              <a:gd name="connsiteY7-30" fmla="*/ 2044477 h 2135916"/>
              <a:gd name="connsiteX8-31" fmla="*/ 482317 w 1406877"/>
              <a:gd name="connsiteY8-32" fmla="*/ 2135916 h 2135916"/>
              <a:gd name="connsiteX0-33" fmla="*/ 390877 w 1406877"/>
              <a:gd name="connsiteY0-34" fmla="*/ 2044476 h 2044477"/>
              <a:gd name="connsiteX1-35" fmla="*/ 148584 w 1406877"/>
              <a:gd name="connsiteY1-36" fmla="*/ 2044477 h 2044477"/>
              <a:gd name="connsiteX2-37" fmla="*/ 118571 w 1406877"/>
              <a:gd name="connsiteY2-38" fmla="*/ 1979996 h 2044477"/>
              <a:gd name="connsiteX3-39" fmla="*/ 11855 w 1406877"/>
              <a:gd name="connsiteY3-40" fmla="*/ 1552698 h 2044477"/>
              <a:gd name="connsiteX4-41" fmla="*/ 649963 w 1406877"/>
              <a:gd name="connsiteY4-42" fmla="*/ 0 h 2044477"/>
              <a:gd name="connsiteX5-43" fmla="*/ 1406877 w 1406877"/>
              <a:gd name="connsiteY5-44" fmla="*/ 947834 h 2044477"/>
              <a:gd name="connsiteX6-45" fmla="*/ 1406877 w 1406877"/>
              <a:gd name="connsiteY6-46" fmla="*/ 2034781 h 2044477"/>
              <a:gd name="connsiteX7-47" fmla="*/ 1402315 w 1406877"/>
              <a:gd name="connsiteY7-48" fmla="*/ 2044477 h 2044477"/>
              <a:gd name="connsiteX0-49" fmla="*/ 148584 w 1406877"/>
              <a:gd name="connsiteY0-50" fmla="*/ 2044477 h 2044477"/>
              <a:gd name="connsiteX1-51" fmla="*/ 118571 w 1406877"/>
              <a:gd name="connsiteY1-52" fmla="*/ 1979996 h 2044477"/>
              <a:gd name="connsiteX2-53" fmla="*/ 11855 w 1406877"/>
              <a:gd name="connsiteY2-54" fmla="*/ 1552698 h 2044477"/>
              <a:gd name="connsiteX3-55" fmla="*/ 649963 w 1406877"/>
              <a:gd name="connsiteY3-56" fmla="*/ 0 h 2044477"/>
              <a:gd name="connsiteX4-57" fmla="*/ 1406877 w 1406877"/>
              <a:gd name="connsiteY4-58" fmla="*/ 947834 h 2044477"/>
              <a:gd name="connsiteX5-59" fmla="*/ 1406877 w 1406877"/>
              <a:gd name="connsiteY5-60" fmla="*/ 2034781 h 2044477"/>
              <a:gd name="connsiteX6-61" fmla="*/ 1402315 w 1406877"/>
              <a:gd name="connsiteY6-62" fmla="*/ 2044477 h 2044477"/>
              <a:gd name="connsiteX0-63" fmla="*/ 148584 w 1406877"/>
              <a:gd name="connsiteY0-64" fmla="*/ 2044477 h 2044477"/>
              <a:gd name="connsiteX1-65" fmla="*/ 118571 w 1406877"/>
              <a:gd name="connsiteY1-66" fmla="*/ 1979996 h 2044477"/>
              <a:gd name="connsiteX2-67" fmla="*/ 11855 w 1406877"/>
              <a:gd name="connsiteY2-68" fmla="*/ 1552698 h 2044477"/>
              <a:gd name="connsiteX3-69" fmla="*/ 649963 w 1406877"/>
              <a:gd name="connsiteY3-70" fmla="*/ 0 h 2044477"/>
              <a:gd name="connsiteX4-71" fmla="*/ 1406877 w 1406877"/>
              <a:gd name="connsiteY4-72" fmla="*/ 947834 h 2044477"/>
              <a:gd name="connsiteX5-73" fmla="*/ 1406877 w 1406877"/>
              <a:gd name="connsiteY5-74" fmla="*/ 2034781 h 2044477"/>
              <a:gd name="connsiteX0-75" fmla="*/ 148584 w 1406877"/>
              <a:gd name="connsiteY0-76" fmla="*/ 2044477 h 2044477"/>
              <a:gd name="connsiteX1-77" fmla="*/ 118571 w 1406877"/>
              <a:gd name="connsiteY1-78" fmla="*/ 1979996 h 2044477"/>
              <a:gd name="connsiteX2-79" fmla="*/ 11855 w 1406877"/>
              <a:gd name="connsiteY2-80" fmla="*/ 1552698 h 2044477"/>
              <a:gd name="connsiteX3-81" fmla="*/ 649963 w 1406877"/>
              <a:gd name="connsiteY3-82" fmla="*/ 0 h 2044477"/>
              <a:gd name="connsiteX4-83" fmla="*/ 1406877 w 1406877"/>
              <a:gd name="connsiteY4-84" fmla="*/ 2034781 h 2044477"/>
              <a:gd name="connsiteX0-85" fmla="*/ 148584 w 649963"/>
              <a:gd name="connsiteY0-86" fmla="*/ 2044477 h 2044477"/>
              <a:gd name="connsiteX1-87" fmla="*/ 118571 w 649963"/>
              <a:gd name="connsiteY1-88" fmla="*/ 1979996 h 2044477"/>
              <a:gd name="connsiteX2-89" fmla="*/ 11855 w 649963"/>
              <a:gd name="connsiteY2-90" fmla="*/ 1552698 h 2044477"/>
              <a:gd name="connsiteX3-91" fmla="*/ 649963 w 649963"/>
              <a:gd name="connsiteY3-92" fmla="*/ 0 h 2044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49963" h="2044477">
                <a:moveTo>
                  <a:pt x="148584" y="2044477"/>
                </a:moveTo>
                <a:lnTo>
                  <a:pt x="118571" y="1979996"/>
                </a:lnTo>
                <a:cubicBezTo>
                  <a:pt x="65551" y="1844343"/>
                  <a:pt x="29293" y="1700958"/>
                  <a:pt x="11855" y="1552698"/>
                </a:cubicBezTo>
                <a:cubicBezTo>
                  <a:pt x="-57895" y="959659"/>
                  <a:pt x="183361" y="372616"/>
                  <a:pt x="649963" y="0"/>
                </a:cubicBez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: 形状 14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6200000">
            <a:off x="9243622" y="127619"/>
            <a:ext cx="1736864" cy="1481625"/>
          </a:xfrm>
          <a:custGeom>
            <a:avLst/>
            <a:gdLst>
              <a:gd name="connsiteX0" fmla="*/ 1736864 w 4216134"/>
              <a:gd name="connsiteY0" fmla="*/ 0 h 2483593"/>
              <a:gd name="connsiteX1" fmla="*/ 1736864 w 4216134"/>
              <a:gd name="connsiteY1" fmla="*/ 2483593 h 2483593"/>
              <a:gd name="connsiteX2" fmla="*/ 0 w 4216134"/>
              <a:gd name="connsiteY2" fmla="*/ 1481625 h 2483593"/>
              <a:gd name="connsiteX3" fmla="*/ 1576110 w 4216134"/>
              <a:gd name="connsiteY3" fmla="*/ 24177 h 2483593"/>
              <a:gd name="connsiteX4" fmla="*/ 4216134 w 4216134"/>
              <a:gd name="connsiteY4" fmla="*/ 2124236 h 2483593"/>
              <a:gd name="connsiteX5" fmla="*/ 4216093 w 4216134"/>
              <a:gd name="connsiteY5" fmla="*/ 2125372 h 2483593"/>
              <a:gd name="connsiteX6" fmla="*/ 4216093 w 4216134"/>
              <a:gd name="connsiteY6" fmla="*/ 2123168 h 2483593"/>
              <a:gd name="connsiteX0-1" fmla="*/ 1736864 w 4216134"/>
              <a:gd name="connsiteY0-2" fmla="*/ 0 h 2483593"/>
              <a:gd name="connsiteX1-3" fmla="*/ 1736864 w 4216134"/>
              <a:gd name="connsiteY1-4" fmla="*/ 2483593 h 2483593"/>
              <a:gd name="connsiteX2-5" fmla="*/ 885963 w 4216134"/>
              <a:gd name="connsiteY2-6" fmla="*/ 2007958 h 2483593"/>
              <a:gd name="connsiteX3-7" fmla="*/ 0 w 4216134"/>
              <a:gd name="connsiteY3-8" fmla="*/ 1481625 h 2483593"/>
              <a:gd name="connsiteX4-9" fmla="*/ 1576110 w 4216134"/>
              <a:gd name="connsiteY4-10" fmla="*/ 24177 h 2483593"/>
              <a:gd name="connsiteX5-11" fmla="*/ 1736864 w 4216134"/>
              <a:gd name="connsiteY5-12" fmla="*/ 0 h 2483593"/>
              <a:gd name="connsiteX6-13" fmla="*/ 4216134 w 4216134"/>
              <a:gd name="connsiteY6-14" fmla="*/ 2124236 h 2483593"/>
              <a:gd name="connsiteX7" fmla="*/ 4216093 w 4216134"/>
              <a:gd name="connsiteY7" fmla="*/ 2125372 h 2483593"/>
              <a:gd name="connsiteX8" fmla="*/ 4216093 w 4216134"/>
              <a:gd name="connsiteY8" fmla="*/ 2123168 h 2483593"/>
              <a:gd name="connsiteX9" fmla="*/ 4216134 w 4216134"/>
              <a:gd name="connsiteY9" fmla="*/ 2124236 h 2483593"/>
              <a:gd name="connsiteX0-15" fmla="*/ 885963 w 4216134"/>
              <a:gd name="connsiteY0-16" fmla="*/ 2007958 h 2483593"/>
              <a:gd name="connsiteX1-17" fmla="*/ 0 w 4216134"/>
              <a:gd name="connsiteY1-18" fmla="*/ 1481625 h 2483593"/>
              <a:gd name="connsiteX2-19" fmla="*/ 1576110 w 4216134"/>
              <a:gd name="connsiteY2-20" fmla="*/ 24177 h 2483593"/>
              <a:gd name="connsiteX3-21" fmla="*/ 1736864 w 4216134"/>
              <a:gd name="connsiteY3-22" fmla="*/ 0 h 2483593"/>
              <a:gd name="connsiteX4-23" fmla="*/ 4216134 w 4216134"/>
              <a:gd name="connsiteY4-24" fmla="*/ 2124236 h 2483593"/>
              <a:gd name="connsiteX5-25" fmla="*/ 4216093 w 4216134"/>
              <a:gd name="connsiteY5-26" fmla="*/ 2125372 h 2483593"/>
              <a:gd name="connsiteX6-27" fmla="*/ 4216093 w 4216134"/>
              <a:gd name="connsiteY6-28" fmla="*/ 2123168 h 2483593"/>
              <a:gd name="connsiteX7-29" fmla="*/ 4216134 w 4216134"/>
              <a:gd name="connsiteY7-30" fmla="*/ 2124236 h 2483593"/>
              <a:gd name="connsiteX8-31" fmla="*/ 1736864 w 4216134"/>
              <a:gd name="connsiteY8-32" fmla="*/ 2483593 h 2483593"/>
              <a:gd name="connsiteX9-33" fmla="*/ 977403 w 4216134"/>
              <a:gd name="connsiteY9-34" fmla="*/ 2099398 h 2483593"/>
              <a:gd name="connsiteX0-35" fmla="*/ 885963 w 4216134"/>
              <a:gd name="connsiteY0-36" fmla="*/ 2007958 h 2483593"/>
              <a:gd name="connsiteX1-37" fmla="*/ 0 w 4216134"/>
              <a:gd name="connsiteY1-38" fmla="*/ 1481625 h 2483593"/>
              <a:gd name="connsiteX2-39" fmla="*/ 1576110 w 4216134"/>
              <a:gd name="connsiteY2-40" fmla="*/ 24177 h 2483593"/>
              <a:gd name="connsiteX3-41" fmla="*/ 1736864 w 4216134"/>
              <a:gd name="connsiteY3-42" fmla="*/ 0 h 2483593"/>
              <a:gd name="connsiteX4-43" fmla="*/ 885963 w 4216134"/>
              <a:gd name="connsiteY4-44" fmla="*/ 2007958 h 2483593"/>
              <a:gd name="connsiteX5-45" fmla="*/ 4216134 w 4216134"/>
              <a:gd name="connsiteY5-46" fmla="*/ 2124236 h 2483593"/>
              <a:gd name="connsiteX6-47" fmla="*/ 4216093 w 4216134"/>
              <a:gd name="connsiteY6-48" fmla="*/ 2125372 h 2483593"/>
              <a:gd name="connsiteX7-49" fmla="*/ 4216093 w 4216134"/>
              <a:gd name="connsiteY7-50" fmla="*/ 2123168 h 2483593"/>
              <a:gd name="connsiteX8-51" fmla="*/ 4216134 w 4216134"/>
              <a:gd name="connsiteY8-52" fmla="*/ 2124236 h 2483593"/>
              <a:gd name="connsiteX9-53" fmla="*/ 1736864 w 4216134"/>
              <a:gd name="connsiteY9-54" fmla="*/ 2483593 h 2483593"/>
              <a:gd name="connsiteX0-55" fmla="*/ 885963 w 4216134"/>
              <a:gd name="connsiteY0-56" fmla="*/ 2007958 h 2125372"/>
              <a:gd name="connsiteX1-57" fmla="*/ 0 w 4216134"/>
              <a:gd name="connsiteY1-58" fmla="*/ 1481625 h 2125372"/>
              <a:gd name="connsiteX2-59" fmla="*/ 1576110 w 4216134"/>
              <a:gd name="connsiteY2-60" fmla="*/ 24177 h 2125372"/>
              <a:gd name="connsiteX3-61" fmla="*/ 1736864 w 4216134"/>
              <a:gd name="connsiteY3-62" fmla="*/ 0 h 2125372"/>
              <a:gd name="connsiteX4-63" fmla="*/ 885963 w 4216134"/>
              <a:gd name="connsiteY4-64" fmla="*/ 2007958 h 2125372"/>
              <a:gd name="connsiteX5-65" fmla="*/ 4216134 w 4216134"/>
              <a:gd name="connsiteY5-66" fmla="*/ 2124236 h 2125372"/>
              <a:gd name="connsiteX6-67" fmla="*/ 4216093 w 4216134"/>
              <a:gd name="connsiteY6-68" fmla="*/ 2125372 h 2125372"/>
              <a:gd name="connsiteX7-69" fmla="*/ 4216093 w 4216134"/>
              <a:gd name="connsiteY7-70" fmla="*/ 2123168 h 2125372"/>
              <a:gd name="connsiteX8-71" fmla="*/ 4216134 w 4216134"/>
              <a:gd name="connsiteY8-72" fmla="*/ 2124236 h 2125372"/>
              <a:gd name="connsiteX0-73" fmla="*/ 885963 w 4216134"/>
              <a:gd name="connsiteY0-74" fmla="*/ 2007958 h 2125372"/>
              <a:gd name="connsiteX1-75" fmla="*/ 0 w 4216134"/>
              <a:gd name="connsiteY1-76" fmla="*/ 1481625 h 2125372"/>
              <a:gd name="connsiteX2-77" fmla="*/ 1576110 w 4216134"/>
              <a:gd name="connsiteY2-78" fmla="*/ 24177 h 2125372"/>
              <a:gd name="connsiteX3-79" fmla="*/ 1736864 w 4216134"/>
              <a:gd name="connsiteY3-80" fmla="*/ 0 h 2125372"/>
              <a:gd name="connsiteX4-81" fmla="*/ 885963 w 4216134"/>
              <a:gd name="connsiteY4-82" fmla="*/ 2007958 h 2125372"/>
              <a:gd name="connsiteX5-83" fmla="*/ 4216134 w 4216134"/>
              <a:gd name="connsiteY5-84" fmla="*/ 2124236 h 2125372"/>
              <a:gd name="connsiteX6-85" fmla="*/ 4216093 w 4216134"/>
              <a:gd name="connsiteY6-86" fmla="*/ 2125372 h 2125372"/>
              <a:gd name="connsiteX7-87" fmla="*/ 4216093 w 4216134"/>
              <a:gd name="connsiteY7-88" fmla="*/ 2123168 h 2125372"/>
              <a:gd name="connsiteX0-89" fmla="*/ 885963 w 4216134"/>
              <a:gd name="connsiteY0-90" fmla="*/ 2007958 h 2125372"/>
              <a:gd name="connsiteX1-91" fmla="*/ 0 w 4216134"/>
              <a:gd name="connsiteY1-92" fmla="*/ 1481625 h 2125372"/>
              <a:gd name="connsiteX2-93" fmla="*/ 1576110 w 4216134"/>
              <a:gd name="connsiteY2-94" fmla="*/ 24177 h 2125372"/>
              <a:gd name="connsiteX3-95" fmla="*/ 1736864 w 4216134"/>
              <a:gd name="connsiteY3-96" fmla="*/ 0 h 2125372"/>
              <a:gd name="connsiteX4-97" fmla="*/ 885963 w 4216134"/>
              <a:gd name="connsiteY4-98" fmla="*/ 2007958 h 2125372"/>
              <a:gd name="connsiteX5-99" fmla="*/ 4216134 w 4216134"/>
              <a:gd name="connsiteY5-100" fmla="*/ 2124236 h 2125372"/>
              <a:gd name="connsiteX6-101" fmla="*/ 4216093 w 4216134"/>
              <a:gd name="connsiteY6-102" fmla="*/ 2125372 h 2125372"/>
              <a:gd name="connsiteX0-103" fmla="*/ 885963 w 1736864"/>
              <a:gd name="connsiteY0-104" fmla="*/ 2007958 h 2007958"/>
              <a:gd name="connsiteX1-105" fmla="*/ 0 w 1736864"/>
              <a:gd name="connsiteY1-106" fmla="*/ 1481625 h 2007958"/>
              <a:gd name="connsiteX2-107" fmla="*/ 1576110 w 1736864"/>
              <a:gd name="connsiteY2-108" fmla="*/ 24177 h 2007958"/>
              <a:gd name="connsiteX3-109" fmla="*/ 1736864 w 1736864"/>
              <a:gd name="connsiteY3-110" fmla="*/ 0 h 2007958"/>
              <a:gd name="connsiteX4-111" fmla="*/ 885963 w 1736864"/>
              <a:gd name="connsiteY4-112" fmla="*/ 2007958 h 2007958"/>
              <a:gd name="connsiteX0-113" fmla="*/ 0 w 1736864"/>
              <a:gd name="connsiteY0-114" fmla="*/ 1481625 h 2099398"/>
              <a:gd name="connsiteX1-115" fmla="*/ 1576110 w 1736864"/>
              <a:gd name="connsiteY1-116" fmla="*/ 24177 h 2099398"/>
              <a:gd name="connsiteX2-117" fmla="*/ 1736864 w 1736864"/>
              <a:gd name="connsiteY2-118" fmla="*/ 0 h 2099398"/>
              <a:gd name="connsiteX3-119" fmla="*/ 977403 w 1736864"/>
              <a:gd name="connsiteY3-120" fmla="*/ 2099398 h 2099398"/>
              <a:gd name="connsiteX0-121" fmla="*/ 0 w 1736864"/>
              <a:gd name="connsiteY0-122" fmla="*/ 1481625 h 1481625"/>
              <a:gd name="connsiteX1-123" fmla="*/ 1576110 w 1736864"/>
              <a:gd name="connsiteY1-124" fmla="*/ 24177 h 1481625"/>
              <a:gd name="connsiteX2-125" fmla="*/ 1736864 w 1736864"/>
              <a:gd name="connsiteY2-126" fmla="*/ 0 h 14816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36864" h="1481625">
                <a:moveTo>
                  <a:pt x="0" y="1481625"/>
                </a:moveTo>
                <a:cubicBezTo>
                  <a:pt x="231589" y="742961"/>
                  <a:pt x="837233" y="193516"/>
                  <a:pt x="1576110" y="24177"/>
                </a:cubicBezTo>
                <a:lnTo>
                  <a:pt x="1736864" y="0"/>
                </a:ln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6" name="椭圆 15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6200000">
            <a:off x="11716140" y="1332452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7" name="任意多边形: 形状 16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6200000">
            <a:off x="10791949" y="-470608"/>
            <a:ext cx="916108" cy="1883994"/>
          </a:xfrm>
          <a:custGeom>
            <a:avLst/>
            <a:gdLst>
              <a:gd name="connsiteX0" fmla="*/ 916108 w 916108"/>
              <a:gd name="connsiteY0" fmla="*/ 0 h 1883994"/>
              <a:gd name="connsiteX1" fmla="*/ 916108 w 916108"/>
              <a:gd name="connsiteY1" fmla="*/ 1883994 h 1883994"/>
              <a:gd name="connsiteX2" fmla="*/ 212597 w 916108"/>
              <a:gd name="connsiteY2" fmla="*/ 1883994 h 1883994"/>
              <a:gd name="connsiteX3" fmla="*/ 211412 w 916108"/>
              <a:gd name="connsiteY3" fmla="*/ 1882408 h 1883994"/>
              <a:gd name="connsiteX4" fmla="*/ 0 w 916108"/>
              <a:gd name="connsiteY4" fmla="*/ 1190294 h 1883994"/>
              <a:gd name="connsiteX5" fmla="*/ 756045 w 916108"/>
              <a:gd name="connsiteY5" fmla="*/ 49686 h 1883994"/>
              <a:gd name="connsiteX0-1" fmla="*/ 916108 w 916108"/>
              <a:gd name="connsiteY0-2" fmla="*/ 0 h 1909394"/>
              <a:gd name="connsiteX1-3" fmla="*/ 916108 w 916108"/>
              <a:gd name="connsiteY1-4" fmla="*/ 1883994 h 1909394"/>
              <a:gd name="connsiteX2-5" fmla="*/ 547808 w 916108"/>
              <a:gd name="connsiteY2-6" fmla="*/ 1909394 h 1909394"/>
              <a:gd name="connsiteX3-7" fmla="*/ 212597 w 916108"/>
              <a:gd name="connsiteY3-8" fmla="*/ 1883994 h 1909394"/>
              <a:gd name="connsiteX4-9" fmla="*/ 211412 w 916108"/>
              <a:gd name="connsiteY4-10" fmla="*/ 1882408 h 1909394"/>
              <a:gd name="connsiteX5-11" fmla="*/ 0 w 916108"/>
              <a:gd name="connsiteY5-12" fmla="*/ 1190294 h 1909394"/>
              <a:gd name="connsiteX6" fmla="*/ 756045 w 916108"/>
              <a:gd name="connsiteY6" fmla="*/ 49686 h 1909394"/>
              <a:gd name="connsiteX7" fmla="*/ 916108 w 916108"/>
              <a:gd name="connsiteY7" fmla="*/ 0 h 1909394"/>
              <a:gd name="connsiteX0-13" fmla="*/ 547808 w 916108"/>
              <a:gd name="connsiteY0-14" fmla="*/ 1909394 h 2000834"/>
              <a:gd name="connsiteX1-15" fmla="*/ 212597 w 916108"/>
              <a:gd name="connsiteY1-16" fmla="*/ 1883994 h 2000834"/>
              <a:gd name="connsiteX2-17" fmla="*/ 211412 w 916108"/>
              <a:gd name="connsiteY2-18" fmla="*/ 1882408 h 2000834"/>
              <a:gd name="connsiteX3-19" fmla="*/ 0 w 916108"/>
              <a:gd name="connsiteY3-20" fmla="*/ 1190294 h 2000834"/>
              <a:gd name="connsiteX4-21" fmla="*/ 756045 w 916108"/>
              <a:gd name="connsiteY4-22" fmla="*/ 49686 h 2000834"/>
              <a:gd name="connsiteX5-23" fmla="*/ 916108 w 916108"/>
              <a:gd name="connsiteY5-24" fmla="*/ 0 h 2000834"/>
              <a:gd name="connsiteX6-25" fmla="*/ 916108 w 916108"/>
              <a:gd name="connsiteY6-26" fmla="*/ 1883994 h 2000834"/>
              <a:gd name="connsiteX7-27" fmla="*/ 639248 w 916108"/>
              <a:gd name="connsiteY7-28" fmla="*/ 2000834 h 2000834"/>
              <a:gd name="connsiteX0-29" fmla="*/ 547808 w 916108"/>
              <a:gd name="connsiteY0-30" fmla="*/ 1909394 h 1909394"/>
              <a:gd name="connsiteX1-31" fmla="*/ 212597 w 916108"/>
              <a:gd name="connsiteY1-32" fmla="*/ 1883994 h 1909394"/>
              <a:gd name="connsiteX2-33" fmla="*/ 211412 w 916108"/>
              <a:gd name="connsiteY2-34" fmla="*/ 1882408 h 1909394"/>
              <a:gd name="connsiteX3-35" fmla="*/ 0 w 916108"/>
              <a:gd name="connsiteY3-36" fmla="*/ 1190294 h 1909394"/>
              <a:gd name="connsiteX4-37" fmla="*/ 756045 w 916108"/>
              <a:gd name="connsiteY4-38" fmla="*/ 49686 h 1909394"/>
              <a:gd name="connsiteX5-39" fmla="*/ 916108 w 916108"/>
              <a:gd name="connsiteY5-40" fmla="*/ 0 h 1909394"/>
              <a:gd name="connsiteX6-41" fmla="*/ 916108 w 916108"/>
              <a:gd name="connsiteY6-42" fmla="*/ 1883994 h 1909394"/>
              <a:gd name="connsiteX0-43" fmla="*/ 547808 w 916108"/>
              <a:gd name="connsiteY0-44" fmla="*/ 1909394 h 1909394"/>
              <a:gd name="connsiteX1-45" fmla="*/ 212597 w 916108"/>
              <a:gd name="connsiteY1-46" fmla="*/ 1883994 h 1909394"/>
              <a:gd name="connsiteX2-47" fmla="*/ 211412 w 916108"/>
              <a:gd name="connsiteY2-48" fmla="*/ 1882408 h 1909394"/>
              <a:gd name="connsiteX3-49" fmla="*/ 0 w 916108"/>
              <a:gd name="connsiteY3-50" fmla="*/ 1190294 h 1909394"/>
              <a:gd name="connsiteX4-51" fmla="*/ 756045 w 916108"/>
              <a:gd name="connsiteY4-52" fmla="*/ 49686 h 1909394"/>
              <a:gd name="connsiteX5-53" fmla="*/ 916108 w 916108"/>
              <a:gd name="connsiteY5-54" fmla="*/ 0 h 1909394"/>
              <a:gd name="connsiteX0-55" fmla="*/ 212597 w 916108"/>
              <a:gd name="connsiteY0-56" fmla="*/ 1883994 h 1883994"/>
              <a:gd name="connsiteX1-57" fmla="*/ 211412 w 916108"/>
              <a:gd name="connsiteY1-58" fmla="*/ 1882408 h 1883994"/>
              <a:gd name="connsiteX2-59" fmla="*/ 0 w 916108"/>
              <a:gd name="connsiteY2-60" fmla="*/ 1190294 h 1883994"/>
              <a:gd name="connsiteX3-61" fmla="*/ 756045 w 916108"/>
              <a:gd name="connsiteY3-62" fmla="*/ 49686 h 1883994"/>
              <a:gd name="connsiteX4-63" fmla="*/ 916108 w 916108"/>
              <a:gd name="connsiteY4-64" fmla="*/ 0 h 18839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6108" h="1883994">
                <a:moveTo>
                  <a:pt x="212597" y="1883994"/>
                </a:moveTo>
                <a:lnTo>
                  <a:pt x="211412" y="1882408"/>
                </a:lnTo>
                <a:cubicBezTo>
                  <a:pt x="77937" y="1684840"/>
                  <a:pt x="0" y="1446669"/>
                  <a:pt x="0" y="1190294"/>
                </a:cubicBezTo>
                <a:cubicBezTo>
                  <a:pt x="0" y="677544"/>
                  <a:pt x="311749" y="237608"/>
                  <a:pt x="756045" y="49686"/>
                </a:cubicBezTo>
                <a:lnTo>
                  <a:pt x="916108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  <a:alpha val="42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8" name="椭圆 17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6200000">
            <a:off x="9597937" y="720000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4" name="任意多边形: 形状 13"/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 rot="16200000">
            <a:off x="10844781" y="59657"/>
            <a:ext cx="649963" cy="2044477"/>
          </a:xfrm>
          <a:custGeom>
            <a:avLst/>
            <a:gdLst>
              <a:gd name="connsiteX0" fmla="*/ 1406877 w 1406877"/>
              <a:gd name="connsiteY0" fmla="*/ 947834 h 2044477"/>
              <a:gd name="connsiteX1" fmla="*/ 1406877 w 1406877"/>
              <a:gd name="connsiteY1" fmla="*/ 2034781 h 2044477"/>
              <a:gd name="connsiteX2" fmla="*/ 1402315 w 1406877"/>
              <a:gd name="connsiteY2" fmla="*/ 2044477 h 2044477"/>
              <a:gd name="connsiteX3" fmla="*/ 148584 w 1406877"/>
              <a:gd name="connsiteY3" fmla="*/ 2044477 h 2044477"/>
              <a:gd name="connsiteX4" fmla="*/ 118571 w 1406877"/>
              <a:gd name="connsiteY4" fmla="*/ 1979996 h 2044477"/>
              <a:gd name="connsiteX5" fmla="*/ 11855 w 1406877"/>
              <a:gd name="connsiteY5" fmla="*/ 1552698 h 2044477"/>
              <a:gd name="connsiteX6" fmla="*/ 649963 w 1406877"/>
              <a:gd name="connsiteY6" fmla="*/ 0 h 2044477"/>
              <a:gd name="connsiteX0-1" fmla="*/ 1406877 w 1406877"/>
              <a:gd name="connsiteY0-2" fmla="*/ 947834 h 2044477"/>
              <a:gd name="connsiteX1-3" fmla="*/ 1406877 w 1406877"/>
              <a:gd name="connsiteY1-4" fmla="*/ 2034781 h 2044477"/>
              <a:gd name="connsiteX2-5" fmla="*/ 1402315 w 1406877"/>
              <a:gd name="connsiteY2-6" fmla="*/ 2044477 h 2044477"/>
              <a:gd name="connsiteX3-7" fmla="*/ 390877 w 1406877"/>
              <a:gd name="connsiteY3-8" fmla="*/ 2044476 h 2044477"/>
              <a:gd name="connsiteX4-9" fmla="*/ 148584 w 1406877"/>
              <a:gd name="connsiteY4-10" fmla="*/ 2044477 h 2044477"/>
              <a:gd name="connsiteX5-11" fmla="*/ 118571 w 1406877"/>
              <a:gd name="connsiteY5-12" fmla="*/ 1979996 h 2044477"/>
              <a:gd name="connsiteX6-13" fmla="*/ 11855 w 1406877"/>
              <a:gd name="connsiteY6-14" fmla="*/ 1552698 h 2044477"/>
              <a:gd name="connsiteX7" fmla="*/ 649963 w 1406877"/>
              <a:gd name="connsiteY7" fmla="*/ 0 h 2044477"/>
              <a:gd name="connsiteX8" fmla="*/ 1406877 w 1406877"/>
              <a:gd name="connsiteY8" fmla="*/ 947834 h 2044477"/>
              <a:gd name="connsiteX0-15" fmla="*/ 390877 w 1406877"/>
              <a:gd name="connsiteY0-16" fmla="*/ 2044476 h 2135916"/>
              <a:gd name="connsiteX1-17" fmla="*/ 148584 w 1406877"/>
              <a:gd name="connsiteY1-18" fmla="*/ 2044477 h 2135916"/>
              <a:gd name="connsiteX2-19" fmla="*/ 118571 w 1406877"/>
              <a:gd name="connsiteY2-20" fmla="*/ 1979996 h 2135916"/>
              <a:gd name="connsiteX3-21" fmla="*/ 11855 w 1406877"/>
              <a:gd name="connsiteY3-22" fmla="*/ 1552698 h 2135916"/>
              <a:gd name="connsiteX4-23" fmla="*/ 649963 w 1406877"/>
              <a:gd name="connsiteY4-24" fmla="*/ 0 h 2135916"/>
              <a:gd name="connsiteX5-25" fmla="*/ 1406877 w 1406877"/>
              <a:gd name="connsiteY5-26" fmla="*/ 947834 h 2135916"/>
              <a:gd name="connsiteX6-27" fmla="*/ 1406877 w 1406877"/>
              <a:gd name="connsiteY6-28" fmla="*/ 2034781 h 2135916"/>
              <a:gd name="connsiteX7-29" fmla="*/ 1402315 w 1406877"/>
              <a:gd name="connsiteY7-30" fmla="*/ 2044477 h 2135916"/>
              <a:gd name="connsiteX8-31" fmla="*/ 482317 w 1406877"/>
              <a:gd name="connsiteY8-32" fmla="*/ 2135916 h 2135916"/>
              <a:gd name="connsiteX0-33" fmla="*/ 390877 w 1406877"/>
              <a:gd name="connsiteY0-34" fmla="*/ 2044476 h 2044477"/>
              <a:gd name="connsiteX1-35" fmla="*/ 148584 w 1406877"/>
              <a:gd name="connsiteY1-36" fmla="*/ 2044477 h 2044477"/>
              <a:gd name="connsiteX2-37" fmla="*/ 118571 w 1406877"/>
              <a:gd name="connsiteY2-38" fmla="*/ 1979996 h 2044477"/>
              <a:gd name="connsiteX3-39" fmla="*/ 11855 w 1406877"/>
              <a:gd name="connsiteY3-40" fmla="*/ 1552698 h 2044477"/>
              <a:gd name="connsiteX4-41" fmla="*/ 649963 w 1406877"/>
              <a:gd name="connsiteY4-42" fmla="*/ 0 h 2044477"/>
              <a:gd name="connsiteX5-43" fmla="*/ 1406877 w 1406877"/>
              <a:gd name="connsiteY5-44" fmla="*/ 947834 h 2044477"/>
              <a:gd name="connsiteX6-45" fmla="*/ 1406877 w 1406877"/>
              <a:gd name="connsiteY6-46" fmla="*/ 2034781 h 2044477"/>
              <a:gd name="connsiteX7-47" fmla="*/ 1402315 w 1406877"/>
              <a:gd name="connsiteY7-48" fmla="*/ 2044477 h 2044477"/>
              <a:gd name="connsiteX0-49" fmla="*/ 148584 w 1406877"/>
              <a:gd name="connsiteY0-50" fmla="*/ 2044477 h 2044477"/>
              <a:gd name="connsiteX1-51" fmla="*/ 118571 w 1406877"/>
              <a:gd name="connsiteY1-52" fmla="*/ 1979996 h 2044477"/>
              <a:gd name="connsiteX2-53" fmla="*/ 11855 w 1406877"/>
              <a:gd name="connsiteY2-54" fmla="*/ 1552698 h 2044477"/>
              <a:gd name="connsiteX3-55" fmla="*/ 649963 w 1406877"/>
              <a:gd name="connsiteY3-56" fmla="*/ 0 h 2044477"/>
              <a:gd name="connsiteX4-57" fmla="*/ 1406877 w 1406877"/>
              <a:gd name="connsiteY4-58" fmla="*/ 947834 h 2044477"/>
              <a:gd name="connsiteX5-59" fmla="*/ 1406877 w 1406877"/>
              <a:gd name="connsiteY5-60" fmla="*/ 2034781 h 2044477"/>
              <a:gd name="connsiteX6-61" fmla="*/ 1402315 w 1406877"/>
              <a:gd name="connsiteY6-62" fmla="*/ 2044477 h 2044477"/>
              <a:gd name="connsiteX0-63" fmla="*/ 148584 w 1406877"/>
              <a:gd name="connsiteY0-64" fmla="*/ 2044477 h 2044477"/>
              <a:gd name="connsiteX1-65" fmla="*/ 118571 w 1406877"/>
              <a:gd name="connsiteY1-66" fmla="*/ 1979996 h 2044477"/>
              <a:gd name="connsiteX2-67" fmla="*/ 11855 w 1406877"/>
              <a:gd name="connsiteY2-68" fmla="*/ 1552698 h 2044477"/>
              <a:gd name="connsiteX3-69" fmla="*/ 649963 w 1406877"/>
              <a:gd name="connsiteY3-70" fmla="*/ 0 h 2044477"/>
              <a:gd name="connsiteX4-71" fmla="*/ 1406877 w 1406877"/>
              <a:gd name="connsiteY4-72" fmla="*/ 947834 h 2044477"/>
              <a:gd name="connsiteX5-73" fmla="*/ 1406877 w 1406877"/>
              <a:gd name="connsiteY5-74" fmla="*/ 2034781 h 2044477"/>
              <a:gd name="connsiteX0-75" fmla="*/ 148584 w 1406877"/>
              <a:gd name="connsiteY0-76" fmla="*/ 2044477 h 2044477"/>
              <a:gd name="connsiteX1-77" fmla="*/ 118571 w 1406877"/>
              <a:gd name="connsiteY1-78" fmla="*/ 1979996 h 2044477"/>
              <a:gd name="connsiteX2-79" fmla="*/ 11855 w 1406877"/>
              <a:gd name="connsiteY2-80" fmla="*/ 1552698 h 2044477"/>
              <a:gd name="connsiteX3-81" fmla="*/ 649963 w 1406877"/>
              <a:gd name="connsiteY3-82" fmla="*/ 0 h 2044477"/>
              <a:gd name="connsiteX4-83" fmla="*/ 1406877 w 1406877"/>
              <a:gd name="connsiteY4-84" fmla="*/ 2034781 h 2044477"/>
              <a:gd name="connsiteX0-85" fmla="*/ 148584 w 649963"/>
              <a:gd name="connsiteY0-86" fmla="*/ 2044477 h 2044477"/>
              <a:gd name="connsiteX1-87" fmla="*/ 118571 w 649963"/>
              <a:gd name="connsiteY1-88" fmla="*/ 1979996 h 2044477"/>
              <a:gd name="connsiteX2-89" fmla="*/ 11855 w 649963"/>
              <a:gd name="connsiteY2-90" fmla="*/ 1552698 h 2044477"/>
              <a:gd name="connsiteX3-91" fmla="*/ 649963 w 649963"/>
              <a:gd name="connsiteY3-92" fmla="*/ 0 h 2044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49963" h="2044477">
                <a:moveTo>
                  <a:pt x="148584" y="2044477"/>
                </a:moveTo>
                <a:lnTo>
                  <a:pt x="118571" y="1979996"/>
                </a:lnTo>
                <a:cubicBezTo>
                  <a:pt x="65551" y="1844343"/>
                  <a:pt x="29293" y="1700958"/>
                  <a:pt x="11855" y="1552698"/>
                </a:cubicBezTo>
                <a:cubicBezTo>
                  <a:pt x="-57895" y="959659"/>
                  <a:pt x="183361" y="372616"/>
                  <a:pt x="649963" y="0"/>
                </a:cubicBez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: 形状 14"/>
          <p:cNvSpPr>
            <a:spLocks noChangeAspect="1"/>
          </p:cNvSpPr>
          <p:nvPr userDrawn="1">
            <p:custDataLst>
              <p:tags r:id="rId8"/>
            </p:custDataLst>
          </p:nvPr>
        </p:nvSpPr>
        <p:spPr>
          <a:xfrm rot="16200000">
            <a:off x="9243622" y="127619"/>
            <a:ext cx="1736864" cy="1481625"/>
          </a:xfrm>
          <a:custGeom>
            <a:avLst/>
            <a:gdLst>
              <a:gd name="connsiteX0" fmla="*/ 1736864 w 4216134"/>
              <a:gd name="connsiteY0" fmla="*/ 0 h 2483593"/>
              <a:gd name="connsiteX1" fmla="*/ 1736864 w 4216134"/>
              <a:gd name="connsiteY1" fmla="*/ 2483593 h 2483593"/>
              <a:gd name="connsiteX2" fmla="*/ 0 w 4216134"/>
              <a:gd name="connsiteY2" fmla="*/ 1481625 h 2483593"/>
              <a:gd name="connsiteX3" fmla="*/ 1576110 w 4216134"/>
              <a:gd name="connsiteY3" fmla="*/ 24177 h 2483593"/>
              <a:gd name="connsiteX4" fmla="*/ 4216134 w 4216134"/>
              <a:gd name="connsiteY4" fmla="*/ 2124236 h 2483593"/>
              <a:gd name="connsiteX5" fmla="*/ 4216093 w 4216134"/>
              <a:gd name="connsiteY5" fmla="*/ 2125372 h 2483593"/>
              <a:gd name="connsiteX6" fmla="*/ 4216093 w 4216134"/>
              <a:gd name="connsiteY6" fmla="*/ 2123168 h 2483593"/>
              <a:gd name="connsiteX0-1" fmla="*/ 1736864 w 4216134"/>
              <a:gd name="connsiteY0-2" fmla="*/ 0 h 2483593"/>
              <a:gd name="connsiteX1-3" fmla="*/ 1736864 w 4216134"/>
              <a:gd name="connsiteY1-4" fmla="*/ 2483593 h 2483593"/>
              <a:gd name="connsiteX2-5" fmla="*/ 885963 w 4216134"/>
              <a:gd name="connsiteY2-6" fmla="*/ 2007958 h 2483593"/>
              <a:gd name="connsiteX3-7" fmla="*/ 0 w 4216134"/>
              <a:gd name="connsiteY3-8" fmla="*/ 1481625 h 2483593"/>
              <a:gd name="connsiteX4-9" fmla="*/ 1576110 w 4216134"/>
              <a:gd name="connsiteY4-10" fmla="*/ 24177 h 2483593"/>
              <a:gd name="connsiteX5-11" fmla="*/ 1736864 w 4216134"/>
              <a:gd name="connsiteY5-12" fmla="*/ 0 h 2483593"/>
              <a:gd name="connsiteX6-13" fmla="*/ 4216134 w 4216134"/>
              <a:gd name="connsiteY6-14" fmla="*/ 2124236 h 2483593"/>
              <a:gd name="connsiteX7" fmla="*/ 4216093 w 4216134"/>
              <a:gd name="connsiteY7" fmla="*/ 2125372 h 2483593"/>
              <a:gd name="connsiteX8" fmla="*/ 4216093 w 4216134"/>
              <a:gd name="connsiteY8" fmla="*/ 2123168 h 2483593"/>
              <a:gd name="connsiteX9" fmla="*/ 4216134 w 4216134"/>
              <a:gd name="connsiteY9" fmla="*/ 2124236 h 2483593"/>
              <a:gd name="connsiteX0-15" fmla="*/ 885963 w 4216134"/>
              <a:gd name="connsiteY0-16" fmla="*/ 2007958 h 2483593"/>
              <a:gd name="connsiteX1-17" fmla="*/ 0 w 4216134"/>
              <a:gd name="connsiteY1-18" fmla="*/ 1481625 h 2483593"/>
              <a:gd name="connsiteX2-19" fmla="*/ 1576110 w 4216134"/>
              <a:gd name="connsiteY2-20" fmla="*/ 24177 h 2483593"/>
              <a:gd name="connsiteX3-21" fmla="*/ 1736864 w 4216134"/>
              <a:gd name="connsiteY3-22" fmla="*/ 0 h 2483593"/>
              <a:gd name="connsiteX4-23" fmla="*/ 4216134 w 4216134"/>
              <a:gd name="connsiteY4-24" fmla="*/ 2124236 h 2483593"/>
              <a:gd name="connsiteX5-25" fmla="*/ 4216093 w 4216134"/>
              <a:gd name="connsiteY5-26" fmla="*/ 2125372 h 2483593"/>
              <a:gd name="connsiteX6-27" fmla="*/ 4216093 w 4216134"/>
              <a:gd name="connsiteY6-28" fmla="*/ 2123168 h 2483593"/>
              <a:gd name="connsiteX7-29" fmla="*/ 4216134 w 4216134"/>
              <a:gd name="connsiteY7-30" fmla="*/ 2124236 h 2483593"/>
              <a:gd name="connsiteX8-31" fmla="*/ 1736864 w 4216134"/>
              <a:gd name="connsiteY8-32" fmla="*/ 2483593 h 2483593"/>
              <a:gd name="connsiteX9-33" fmla="*/ 977403 w 4216134"/>
              <a:gd name="connsiteY9-34" fmla="*/ 2099398 h 2483593"/>
              <a:gd name="connsiteX0-35" fmla="*/ 885963 w 4216134"/>
              <a:gd name="connsiteY0-36" fmla="*/ 2007958 h 2483593"/>
              <a:gd name="connsiteX1-37" fmla="*/ 0 w 4216134"/>
              <a:gd name="connsiteY1-38" fmla="*/ 1481625 h 2483593"/>
              <a:gd name="connsiteX2-39" fmla="*/ 1576110 w 4216134"/>
              <a:gd name="connsiteY2-40" fmla="*/ 24177 h 2483593"/>
              <a:gd name="connsiteX3-41" fmla="*/ 1736864 w 4216134"/>
              <a:gd name="connsiteY3-42" fmla="*/ 0 h 2483593"/>
              <a:gd name="connsiteX4-43" fmla="*/ 885963 w 4216134"/>
              <a:gd name="connsiteY4-44" fmla="*/ 2007958 h 2483593"/>
              <a:gd name="connsiteX5-45" fmla="*/ 4216134 w 4216134"/>
              <a:gd name="connsiteY5-46" fmla="*/ 2124236 h 2483593"/>
              <a:gd name="connsiteX6-47" fmla="*/ 4216093 w 4216134"/>
              <a:gd name="connsiteY6-48" fmla="*/ 2125372 h 2483593"/>
              <a:gd name="connsiteX7-49" fmla="*/ 4216093 w 4216134"/>
              <a:gd name="connsiteY7-50" fmla="*/ 2123168 h 2483593"/>
              <a:gd name="connsiteX8-51" fmla="*/ 4216134 w 4216134"/>
              <a:gd name="connsiteY8-52" fmla="*/ 2124236 h 2483593"/>
              <a:gd name="connsiteX9-53" fmla="*/ 1736864 w 4216134"/>
              <a:gd name="connsiteY9-54" fmla="*/ 2483593 h 2483593"/>
              <a:gd name="connsiteX0-55" fmla="*/ 885963 w 4216134"/>
              <a:gd name="connsiteY0-56" fmla="*/ 2007958 h 2125372"/>
              <a:gd name="connsiteX1-57" fmla="*/ 0 w 4216134"/>
              <a:gd name="connsiteY1-58" fmla="*/ 1481625 h 2125372"/>
              <a:gd name="connsiteX2-59" fmla="*/ 1576110 w 4216134"/>
              <a:gd name="connsiteY2-60" fmla="*/ 24177 h 2125372"/>
              <a:gd name="connsiteX3-61" fmla="*/ 1736864 w 4216134"/>
              <a:gd name="connsiteY3-62" fmla="*/ 0 h 2125372"/>
              <a:gd name="connsiteX4-63" fmla="*/ 885963 w 4216134"/>
              <a:gd name="connsiteY4-64" fmla="*/ 2007958 h 2125372"/>
              <a:gd name="connsiteX5-65" fmla="*/ 4216134 w 4216134"/>
              <a:gd name="connsiteY5-66" fmla="*/ 2124236 h 2125372"/>
              <a:gd name="connsiteX6-67" fmla="*/ 4216093 w 4216134"/>
              <a:gd name="connsiteY6-68" fmla="*/ 2125372 h 2125372"/>
              <a:gd name="connsiteX7-69" fmla="*/ 4216093 w 4216134"/>
              <a:gd name="connsiteY7-70" fmla="*/ 2123168 h 2125372"/>
              <a:gd name="connsiteX8-71" fmla="*/ 4216134 w 4216134"/>
              <a:gd name="connsiteY8-72" fmla="*/ 2124236 h 2125372"/>
              <a:gd name="connsiteX0-73" fmla="*/ 885963 w 4216134"/>
              <a:gd name="connsiteY0-74" fmla="*/ 2007958 h 2125372"/>
              <a:gd name="connsiteX1-75" fmla="*/ 0 w 4216134"/>
              <a:gd name="connsiteY1-76" fmla="*/ 1481625 h 2125372"/>
              <a:gd name="connsiteX2-77" fmla="*/ 1576110 w 4216134"/>
              <a:gd name="connsiteY2-78" fmla="*/ 24177 h 2125372"/>
              <a:gd name="connsiteX3-79" fmla="*/ 1736864 w 4216134"/>
              <a:gd name="connsiteY3-80" fmla="*/ 0 h 2125372"/>
              <a:gd name="connsiteX4-81" fmla="*/ 885963 w 4216134"/>
              <a:gd name="connsiteY4-82" fmla="*/ 2007958 h 2125372"/>
              <a:gd name="connsiteX5-83" fmla="*/ 4216134 w 4216134"/>
              <a:gd name="connsiteY5-84" fmla="*/ 2124236 h 2125372"/>
              <a:gd name="connsiteX6-85" fmla="*/ 4216093 w 4216134"/>
              <a:gd name="connsiteY6-86" fmla="*/ 2125372 h 2125372"/>
              <a:gd name="connsiteX7-87" fmla="*/ 4216093 w 4216134"/>
              <a:gd name="connsiteY7-88" fmla="*/ 2123168 h 2125372"/>
              <a:gd name="connsiteX0-89" fmla="*/ 885963 w 4216134"/>
              <a:gd name="connsiteY0-90" fmla="*/ 2007958 h 2125372"/>
              <a:gd name="connsiteX1-91" fmla="*/ 0 w 4216134"/>
              <a:gd name="connsiteY1-92" fmla="*/ 1481625 h 2125372"/>
              <a:gd name="connsiteX2-93" fmla="*/ 1576110 w 4216134"/>
              <a:gd name="connsiteY2-94" fmla="*/ 24177 h 2125372"/>
              <a:gd name="connsiteX3-95" fmla="*/ 1736864 w 4216134"/>
              <a:gd name="connsiteY3-96" fmla="*/ 0 h 2125372"/>
              <a:gd name="connsiteX4-97" fmla="*/ 885963 w 4216134"/>
              <a:gd name="connsiteY4-98" fmla="*/ 2007958 h 2125372"/>
              <a:gd name="connsiteX5-99" fmla="*/ 4216134 w 4216134"/>
              <a:gd name="connsiteY5-100" fmla="*/ 2124236 h 2125372"/>
              <a:gd name="connsiteX6-101" fmla="*/ 4216093 w 4216134"/>
              <a:gd name="connsiteY6-102" fmla="*/ 2125372 h 2125372"/>
              <a:gd name="connsiteX0-103" fmla="*/ 885963 w 1736864"/>
              <a:gd name="connsiteY0-104" fmla="*/ 2007958 h 2007958"/>
              <a:gd name="connsiteX1-105" fmla="*/ 0 w 1736864"/>
              <a:gd name="connsiteY1-106" fmla="*/ 1481625 h 2007958"/>
              <a:gd name="connsiteX2-107" fmla="*/ 1576110 w 1736864"/>
              <a:gd name="connsiteY2-108" fmla="*/ 24177 h 2007958"/>
              <a:gd name="connsiteX3-109" fmla="*/ 1736864 w 1736864"/>
              <a:gd name="connsiteY3-110" fmla="*/ 0 h 2007958"/>
              <a:gd name="connsiteX4-111" fmla="*/ 885963 w 1736864"/>
              <a:gd name="connsiteY4-112" fmla="*/ 2007958 h 2007958"/>
              <a:gd name="connsiteX0-113" fmla="*/ 0 w 1736864"/>
              <a:gd name="connsiteY0-114" fmla="*/ 1481625 h 2099398"/>
              <a:gd name="connsiteX1-115" fmla="*/ 1576110 w 1736864"/>
              <a:gd name="connsiteY1-116" fmla="*/ 24177 h 2099398"/>
              <a:gd name="connsiteX2-117" fmla="*/ 1736864 w 1736864"/>
              <a:gd name="connsiteY2-118" fmla="*/ 0 h 2099398"/>
              <a:gd name="connsiteX3-119" fmla="*/ 977403 w 1736864"/>
              <a:gd name="connsiteY3-120" fmla="*/ 2099398 h 2099398"/>
              <a:gd name="connsiteX0-121" fmla="*/ 0 w 1736864"/>
              <a:gd name="connsiteY0-122" fmla="*/ 1481625 h 1481625"/>
              <a:gd name="connsiteX1-123" fmla="*/ 1576110 w 1736864"/>
              <a:gd name="connsiteY1-124" fmla="*/ 24177 h 1481625"/>
              <a:gd name="connsiteX2-125" fmla="*/ 1736864 w 1736864"/>
              <a:gd name="connsiteY2-126" fmla="*/ 0 h 14816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36864" h="1481625">
                <a:moveTo>
                  <a:pt x="0" y="1481625"/>
                </a:moveTo>
                <a:cubicBezTo>
                  <a:pt x="231589" y="742961"/>
                  <a:pt x="837233" y="193516"/>
                  <a:pt x="1576110" y="24177"/>
                </a:cubicBezTo>
                <a:lnTo>
                  <a:pt x="1736864" y="0"/>
                </a:lnTo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  <a:alpha val="6000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27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6" name="椭圆 15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6200000">
            <a:off x="11716140" y="1332452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7" name="任意多边形: 形状 16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6200000">
            <a:off x="10791949" y="-470608"/>
            <a:ext cx="916108" cy="1883994"/>
          </a:xfrm>
          <a:custGeom>
            <a:avLst/>
            <a:gdLst>
              <a:gd name="connsiteX0" fmla="*/ 916108 w 916108"/>
              <a:gd name="connsiteY0" fmla="*/ 0 h 1883994"/>
              <a:gd name="connsiteX1" fmla="*/ 916108 w 916108"/>
              <a:gd name="connsiteY1" fmla="*/ 1883994 h 1883994"/>
              <a:gd name="connsiteX2" fmla="*/ 212597 w 916108"/>
              <a:gd name="connsiteY2" fmla="*/ 1883994 h 1883994"/>
              <a:gd name="connsiteX3" fmla="*/ 211412 w 916108"/>
              <a:gd name="connsiteY3" fmla="*/ 1882408 h 1883994"/>
              <a:gd name="connsiteX4" fmla="*/ 0 w 916108"/>
              <a:gd name="connsiteY4" fmla="*/ 1190294 h 1883994"/>
              <a:gd name="connsiteX5" fmla="*/ 756045 w 916108"/>
              <a:gd name="connsiteY5" fmla="*/ 49686 h 1883994"/>
              <a:gd name="connsiteX0-1" fmla="*/ 916108 w 916108"/>
              <a:gd name="connsiteY0-2" fmla="*/ 0 h 1909394"/>
              <a:gd name="connsiteX1-3" fmla="*/ 916108 w 916108"/>
              <a:gd name="connsiteY1-4" fmla="*/ 1883994 h 1909394"/>
              <a:gd name="connsiteX2-5" fmla="*/ 547808 w 916108"/>
              <a:gd name="connsiteY2-6" fmla="*/ 1909394 h 1909394"/>
              <a:gd name="connsiteX3-7" fmla="*/ 212597 w 916108"/>
              <a:gd name="connsiteY3-8" fmla="*/ 1883994 h 1909394"/>
              <a:gd name="connsiteX4-9" fmla="*/ 211412 w 916108"/>
              <a:gd name="connsiteY4-10" fmla="*/ 1882408 h 1909394"/>
              <a:gd name="connsiteX5-11" fmla="*/ 0 w 916108"/>
              <a:gd name="connsiteY5-12" fmla="*/ 1190294 h 1909394"/>
              <a:gd name="connsiteX6" fmla="*/ 756045 w 916108"/>
              <a:gd name="connsiteY6" fmla="*/ 49686 h 1909394"/>
              <a:gd name="connsiteX7" fmla="*/ 916108 w 916108"/>
              <a:gd name="connsiteY7" fmla="*/ 0 h 1909394"/>
              <a:gd name="connsiteX0-13" fmla="*/ 547808 w 916108"/>
              <a:gd name="connsiteY0-14" fmla="*/ 1909394 h 2000834"/>
              <a:gd name="connsiteX1-15" fmla="*/ 212597 w 916108"/>
              <a:gd name="connsiteY1-16" fmla="*/ 1883994 h 2000834"/>
              <a:gd name="connsiteX2-17" fmla="*/ 211412 w 916108"/>
              <a:gd name="connsiteY2-18" fmla="*/ 1882408 h 2000834"/>
              <a:gd name="connsiteX3-19" fmla="*/ 0 w 916108"/>
              <a:gd name="connsiteY3-20" fmla="*/ 1190294 h 2000834"/>
              <a:gd name="connsiteX4-21" fmla="*/ 756045 w 916108"/>
              <a:gd name="connsiteY4-22" fmla="*/ 49686 h 2000834"/>
              <a:gd name="connsiteX5-23" fmla="*/ 916108 w 916108"/>
              <a:gd name="connsiteY5-24" fmla="*/ 0 h 2000834"/>
              <a:gd name="connsiteX6-25" fmla="*/ 916108 w 916108"/>
              <a:gd name="connsiteY6-26" fmla="*/ 1883994 h 2000834"/>
              <a:gd name="connsiteX7-27" fmla="*/ 639248 w 916108"/>
              <a:gd name="connsiteY7-28" fmla="*/ 2000834 h 2000834"/>
              <a:gd name="connsiteX0-29" fmla="*/ 547808 w 916108"/>
              <a:gd name="connsiteY0-30" fmla="*/ 1909394 h 1909394"/>
              <a:gd name="connsiteX1-31" fmla="*/ 212597 w 916108"/>
              <a:gd name="connsiteY1-32" fmla="*/ 1883994 h 1909394"/>
              <a:gd name="connsiteX2-33" fmla="*/ 211412 w 916108"/>
              <a:gd name="connsiteY2-34" fmla="*/ 1882408 h 1909394"/>
              <a:gd name="connsiteX3-35" fmla="*/ 0 w 916108"/>
              <a:gd name="connsiteY3-36" fmla="*/ 1190294 h 1909394"/>
              <a:gd name="connsiteX4-37" fmla="*/ 756045 w 916108"/>
              <a:gd name="connsiteY4-38" fmla="*/ 49686 h 1909394"/>
              <a:gd name="connsiteX5-39" fmla="*/ 916108 w 916108"/>
              <a:gd name="connsiteY5-40" fmla="*/ 0 h 1909394"/>
              <a:gd name="connsiteX6-41" fmla="*/ 916108 w 916108"/>
              <a:gd name="connsiteY6-42" fmla="*/ 1883994 h 1909394"/>
              <a:gd name="connsiteX0-43" fmla="*/ 547808 w 916108"/>
              <a:gd name="connsiteY0-44" fmla="*/ 1909394 h 1909394"/>
              <a:gd name="connsiteX1-45" fmla="*/ 212597 w 916108"/>
              <a:gd name="connsiteY1-46" fmla="*/ 1883994 h 1909394"/>
              <a:gd name="connsiteX2-47" fmla="*/ 211412 w 916108"/>
              <a:gd name="connsiteY2-48" fmla="*/ 1882408 h 1909394"/>
              <a:gd name="connsiteX3-49" fmla="*/ 0 w 916108"/>
              <a:gd name="connsiteY3-50" fmla="*/ 1190294 h 1909394"/>
              <a:gd name="connsiteX4-51" fmla="*/ 756045 w 916108"/>
              <a:gd name="connsiteY4-52" fmla="*/ 49686 h 1909394"/>
              <a:gd name="connsiteX5-53" fmla="*/ 916108 w 916108"/>
              <a:gd name="connsiteY5-54" fmla="*/ 0 h 1909394"/>
              <a:gd name="connsiteX0-55" fmla="*/ 212597 w 916108"/>
              <a:gd name="connsiteY0-56" fmla="*/ 1883994 h 1883994"/>
              <a:gd name="connsiteX1-57" fmla="*/ 211412 w 916108"/>
              <a:gd name="connsiteY1-58" fmla="*/ 1882408 h 1883994"/>
              <a:gd name="connsiteX2-59" fmla="*/ 0 w 916108"/>
              <a:gd name="connsiteY2-60" fmla="*/ 1190294 h 1883994"/>
              <a:gd name="connsiteX3-61" fmla="*/ 756045 w 916108"/>
              <a:gd name="connsiteY3-62" fmla="*/ 49686 h 1883994"/>
              <a:gd name="connsiteX4-63" fmla="*/ 916108 w 916108"/>
              <a:gd name="connsiteY4-64" fmla="*/ 0 h 18839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6108" h="1883994">
                <a:moveTo>
                  <a:pt x="212597" y="1883994"/>
                </a:moveTo>
                <a:lnTo>
                  <a:pt x="211412" y="1882408"/>
                </a:lnTo>
                <a:cubicBezTo>
                  <a:pt x="77937" y="1684840"/>
                  <a:pt x="0" y="1446669"/>
                  <a:pt x="0" y="1190294"/>
                </a:cubicBezTo>
                <a:cubicBezTo>
                  <a:pt x="0" y="677544"/>
                  <a:pt x="311749" y="237608"/>
                  <a:pt x="756045" y="49686"/>
                </a:cubicBezTo>
                <a:lnTo>
                  <a:pt x="916108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  <a:alpha val="42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8" name="椭圆 17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6200000">
            <a:off x="9597937" y="720000"/>
            <a:ext cx="100000" cy="100000"/>
          </a:xfrm>
          <a:prstGeom prst="ellips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  <a:alpha val="10000"/>
                  </a:schemeClr>
                </a:gs>
                <a:gs pos="100000">
                  <a:schemeClr val="accent1">
                    <a:lumMod val="40000"/>
                    <a:lumOff val="60000"/>
                    <a:alpha val="85000"/>
                  </a:schemeClr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229304" y="1656000"/>
            <a:ext cx="4866696" cy="180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229302" y="3600000"/>
            <a:ext cx="4866697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4600" b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229360" y="504190"/>
            <a:ext cx="4868545" cy="50419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zh-CN" altLang="en-US" dirty="0"/>
              <a:t>公司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1229360" y="4902835"/>
            <a:ext cx="2880000" cy="57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</p:spPr>
        <p:txBody>
          <a:bodyPr vert="horz" wrap="square" lIns="0" tIns="0" rIns="0" bIns="0" rtlCol="0" anchor="ctr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200" b="1" i="0" u="none" strike="noStrike" kern="1200" cap="none" spc="0" normalizeH="0" baseline="0" noProof="1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署名</a:t>
            </a:r>
            <a:endParaRPr>
              <a:sym typeface="+mn-ea"/>
            </a:endParaRPr>
          </a:p>
        </p:txBody>
      </p:sp>
      <p:sp>
        <p:nvSpPr>
          <p:cNvPr id="12" name="弧形 11"/>
          <p:cNvSpPr>
            <a:spLocks noChangeAspect="1"/>
          </p:cNvSpPr>
          <p:nvPr userDrawn="1">
            <p:custDataLst>
              <p:tags r:id="rId9"/>
            </p:custDataLst>
          </p:nvPr>
        </p:nvSpPr>
        <p:spPr>
          <a:xfrm rot="16200000">
            <a:off x="6948696" y="1197000"/>
            <a:ext cx="4464000" cy="4464000"/>
          </a:xfrm>
          <a:prstGeom prst="arc">
            <a:avLst>
              <a:gd name="adj1" fmla="val 6911636"/>
              <a:gd name="adj2" fmla="val 13883405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70000"/>
                    <a:lumOff val="30000"/>
                    <a:alpha val="60000"/>
                  </a:schemeClr>
                </a:gs>
                <a:gs pos="100000">
                  <a:schemeClr val="accent1">
                    <a:lumMod val="70000"/>
                    <a:lumOff val="30000"/>
                    <a:alpha val="20000"/>
                  </a:schemeClr>
                </a:gs>
              </a:gsLst>
              <a:lin ang="120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3" name="椭圆 12"/>
          <p:cNvSpPr>
            <a:spLocks noChangeAspect="1"/>
          </p:cNvSpPr>
          <p:nvPr userDrawn="1">
            <p:custDataLst>
              <p:tags r:id="rId10"/>
            </p:custDataLst>
          </p:nvPr>
        </p:nvSpPr>
        <p:spPr>
          <a:xfrm rot="16200000">
            <a:off x="9901127" y="5447746"/>
            <a:ext cx="144000" cy="144000"/>
          </a:xfrm>
          <a:prstGeom prst="ellipse">
            <a:avLst/>
          </a:prstGeom>
          <a:ln w="19050">
            <a:solidFill>
              <a:schemeClr val="accent1">
                <a:lumMod val="40000"/>
                <a:lumOff val="60000"/>
                <a:alpha val="6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>
            <a:spLocks noChangeAspect="1"/>
          </p:cNvSpPr>
          <p:nvPr userDrawn="1">
            <p:custDataLst>
              <p:tags r:id="rId11"/>
            </p:custDataLst>
          </p:nvPr>
        </p:nvSpPr>
        <p:spPr>
          <a:xfrm rot="16200000">
            <a:off x="7398696" y="1647000"/>
            <a:ext cx="3564000" cy="3564000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  <a:alpha val="7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/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 rot="16200000">
            <a:off x="6588696" y="837000"/>
            <a:ext cx="5184000" cy="5184000"/>
          </a:xfrm>
          <a:prstGeom prst="arc">
            <a:avLst>
              <a:gd name="adj1" fmla="val 11844446"/>
              <a:gd name="adj2" fmla="val 2553147"/>
            </a:avLst>
          </a:prstGeom>
          <a:noFill/>
          <a:ln>
            <a:gradFill flip="none" rotWithShape="1">
              <a:gsLst>
                <a:gs pos="0">
                  <a:schemeClr val="accent1">
                    <a:lumMod val="70000"/>
                    <a:lumOff val="30000"/>
                    <a:alpha val="70000"/>
                  </a:schemeClr>
                </a:gs>
                <a:gs pos="100000">
                  <a:schemeClr val="accent1">
                    <a:lumMod val="70000"/>
                    <a:lumOff val="30000"/>
                    <a:alpha val="20000"/>
                  </a:schemeClr>
                </a:gs>
              </a:gsLst>
              <a:lin ang="12000000" scaled="0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17" name="椭圆 16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 rot="16200000">
            <a:off x="7261348" y="1544325"/>
            <a:ext cx="144000" cy="144000"/>
          </a:xfrm>
          <a:prstGeom prst="ellipse">
            <a:avLst/>
          </a:prstGeom>
          <a:ln w="19050">
            <a:solidFill>
              <a:schemeClr val="accent1">
                <a:lumMod val="40000"/>
                <a:lumOff val="60000"/>
                <a:alpha val="6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image" Target="../media/image6.jpeg"/><Relationship Id="rId2" Type="http://schemas.openxmlformats.org/officeDocument/2006/relationships/tags" Target="../tags/tag199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19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2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tags" Target="../tags/tag20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2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255.xml"/><Relationship Id="rId2" Type="http://schemas.openxmlformats.org/officeDocument/2006/relationships/tags" Target="../tags/tag237.xml"/><Relationship Id="rId19" Type="http://schemas.openxmlformats.org/officeDocument/2006/relationships/tags" Target="../tags/tag254.xml"/><Relationship Id="rId18" Type="http://schemas.openxmlformats.org/officeDocument/2006/relationships/tags" Target="../tags/tag253.xml"/><Relationship Id="rId17" Type="http://schemas.openxmlformats.org/officeDocument/2006/relationships/tags" Target="../tags/tag252.xml"/><Relationship Id="rId16" Type="http://schemas.openxmlformats.org/officeDocument/2006/relationships/tags" Target="../tags/tag251.xml"/><Relationship Id="rId15" Type="http://schemas.openxmlformats.org/officeDocument/2006/relationships/tags" Target="../tags/tag250.xml"/><Relationship Id="rId14" Type="http://schemas.openxmlformats.org/officeDocument/2006/relationships/tags" Target="../tags/tag249.xml"/><Relationship Id="rId13" Type="http://schemas.openxmlformats.org/officeDocument/2006/relationships/tags" Target="../tags/tag248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tags" Target="../tags/tag23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slideLayout" Target="../slideLayouts/slideLayout14.xml"/><Relationship Id="rId10" Type="http://schemas.openxmlformats.org/officeDocument/2006/relationships/tags" Target="../tags/tag136.xml"/><Relationship Id="rId1" Type="http://schemas.openxmlformats.org/officeDocument/2006/relationships/tags" Target="../tags/tag12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image" Target="../media/image1.jpe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tags" Target="../tags/tag14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image" Target="../media/image3.jpeg"/><Relationship Id="rId7" Type="http://schemas.openxmlformats.org/officeDocument/2006/relationships/tags" Target="../tags/tag155.xml"/><Relationship Id="rId6" Type="http://schemas.openxmlformats.org/officeDocument/2006/relationships/image" Target="../media/image2.jpeg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image" Target="../media/image4.jpeg"/><Relationship Id="rId1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image" Target="../media/image5.jpeg"/><Relationship Id="rId2" Type="http://schemas.openxmlformats.org/officeDocument/2006/relationships/tags" Target="../tags/tag165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172.xml"/><Relationship Id="rId1" Type="http://schemas.openxmlformats.org/officeDocument/2006/relationships/tags" Target="../tags/tag16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17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197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tags" Target="../tags/tag1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数字IC设计流程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>
            <p:custDataLst>
              <p:tags r:id="rId1"/>
            </p:custDataLst>
          </p:nvPr>
        </p:nvSpPr>
        <p:spPr>
          <a:xfrm flipH="1">
            <a:off x="11680457" y="5709056"/>
            <a:ext cx="511543" cy="1148944"/>
          </a:xfrm>
          <a:custGeom>
            <a:avLst/>
            <a:gdLst>
              <a:gd name="it" fmla="*/ h 7 12"/>
              <a:gd name="ir" fmla="*/ w 7 12"/>
              <a:gd name="ib" fmla="*/ h 11 12"/>
            </a:gdLst>
            <a:ahLst/>
            <a:cxnLst>
              <a:cxn ang="3">
                <a:pos x="l" y="t"/>
              </a:cxn>
              <a:cxn ang="cd2">
                <a:pos x="l" y="vc"/>
              </a:cxn>
              <a:cxn ang="cd4">
                <a:pos x="l" y="b"/>
              </a:cxn>
              <a:cxn ang="cd4">
                <a:pos x="hc" y="b"/>
              </a:cxn>
              <a:cxn ang="cd4">
                <a:pos x="r" y="b"/>
              </a:cxn>
              <a:cxn ang="0">
                <a:pos x="hc" y="vc"/>
              </a:cxn>
            </a:cxnLst>
            <a:rect l="l" t="t" r="r" b="b"/>
            <a:pathLst>
              <a:path w="806" h="1809">
                <a:moveTo>
                  <a:pt x="0" y="0"/>
                </a:moveTo>
                <a:lnTo>
                  <a:pt x="806" y="1809"/>
                </a:lnTo>
                <a:lnTo>
                  <a:pt x="0" y="18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 descr="/data/temp/653813ea-b37b-11ef-a5c4-4677fe379413.jpg@base@tag=imgScale&amp;m=1&amp;w=1780&amp;h=1903&amp;q=95653813ea-b37b-11ef-a5c4-4677fe3794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698" r="3757"/>
          <a:stretch>
            <a:fillRect/>
          </a:stretch>
        </p:blipFill>
        <p:spPr>
          <a:xfrm flipH="1">
            <a:off x="0" y="1"/>
            <a:ext cx="6414770" cy="6857365"/>
          </a:xfrm>
          <a:custGeom>
            <a:avLst/>
            <a:gdLst>
              <a:gd name="connsiteX0" fmla="*/ 4524548 w 6414770"/>
              <a:gd name="connsiteY0" fmla="*/ 3601085 h 6857365"/>
              <a:gd name="connsiteX1" fmla="*/ 1753918 w 6414770"/>
              <a:gd name="connsiteY1" fmla="*/ 3601085 h 6857365"/>
              <a:gd name="connsiteX2" fmla="*/ 3342125 w 6414770"/>
              <a:gd name="connsiteY2" fmla="*/ 6857365 h 6857365"/>
              <a:gd name="connsiteX3" fmla="*/ 6112755 w 6414770"/>
              <a:gd name="connsiteY3" fmla="*/ 6857365 h 6857365"/>
              <a:gd name="connsiteX4" fmla="*/ 2768523 w 6414770"/>
              <a:gd name="connsiteY4" fmla="*/ 0 h 6857365"/>
              <a:gd name="connsiteX5" fmla="*/ 0 w 6414770"/>
              <a:gd name="connsiteY5" fmla="*/ 0 h 6857365"/>
              <a:gd name="connsiteX6" fmla="*/ 0 w 6414770"/>
              <a:gd name="connsiteY6" fmla="*/ 5080 h 6857365"/>
              <a:gd name="connsiteX7" fmla="*/ 1640159 w 6414770"/>
              <a:gd name="connsiteY7" fmla="*/ 3367405 h 6857365"/>
              <a:gd name="connsiteX8" fmla="*/ 4410587 w 6414770"/>
              <a:gd name="connsiteY8" fmla="*/ 3367405 h 6857365"/>
              <a:gd name="connsiteX9" fmla="*/ 5389933 w 6414770"/>
              <a:gd name="connsiteY9" fmla="*/ 0 h 6857365"/>
              <a:gd name="connsiteX10" fmla="*/ 3056429 w 6414770"/>
              <a:gd name="connsiteY10" fmla="*/ 0 h 6857365"/>
              <a:gd name="connsiteX11" fmla="*/ 6400801 w 6414770"/>
              <a:gd name="connsiteY11" fmla="*/ 6857365 h 6857365"/>
              <a:gd name="connsiteX12" fmla="*/ 6414770 w 6414770"/>
              <a:gd name="connsiteY12" fmla="*/ 6857365 h 6857365"/>
              <a:gd name="connsiteX13" fmla="*/ 6414770 w 6414770"/>
              <a:gd name="connsiteY13" fmla="*/ 2100580 h 68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14770" h="6857365">
                <a:moveTo>
                  <a:pt x="4524548" y="3601085"/>
                </a:moveTo>
                <a:lnTo>
                  <a:pt x="1753918" y="3601085"/>
                </a:lnTo>
                <a:lnTo>
                  <a:pt x="3342125" y="6857365"/>
                </a:lnTo>
                <a:lnTo>
                  <a:pt x="6112755" y="6857365"/>
                </a:lnTo>
                <a:close/>
                <a:moveTo>
                  <a:pt x="2768523" y="0"/>
                </a:moveTo>
                <a:lnTo>
                  <a:pt x="0" y="0"/>
                </a:lnTo>
                <a:lnTo>
                  <a:pt x="0" y="5080"/>
                </a:lnTo>
                <a:lnTo>
                  <a:pt x="1640159" y="3367405"/>
                </a:lnTo>
                <a:lnTo>
                  <a:pt x="4410587" y="3367405"/>
                </a:lnTo>
                <a:close/>
                <a:moveTo>
                  <a:pt x="5389933" y="0"/>
                </a:moveTo>
                <a:lnTo>
                  <a:pt x="3056429" y="0"/>
                </a:lnTo>
                <a:lnTo>
                  <a:pt x="6400801" y="6857365"/>
                </a:lnTo>
                <a:lnTo>
                  <a:pt x="6414770" y="6857365"/>
                </a:lnTo>
                <a:lnTo>
                  <a:pt x="6414770" y="2100580"/>
                </a:lnTo>
                <a:close/>
              </a:path>
            </a:pathLst>
          </a:custGeom>
          <a:ln w="9525" cap="flat" cmpd="sng" algn="ctr">
            <a:solidFill>
              <a:schemeClr val="accent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" name="任意多边形 13"/>
          <p:cNvSpPr/>
          <p:nvPr>
            <p:custDataLst>
              <p:tags r:id="rId4"/>
            </p:custDataLst>
          </p:nvPr>
        </p:nvSpPr>
        <p:spPr>
          <a:xfrm>
            <a:off x="5080" y="0"/>
            <a:ext cx="3358341" cy="6857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9" h="10799">
                <a:moveTo>
                  <a:pt x="1614" y="0"/>
                </a:moveTo>
                <a:lnTo>
                  <a:pt x="5289" y="0"/>
                </a:lnTo>
                <a:lnTo>
                  <a:pt x="22" y="10799"/>
                </a:lnTo>
                <a:lnTo>
                  <a:pt x="0" y="10799"/>
                </a:lnTo>
                <a:lnTo>
                  <a:pt x="0" y="3308"/>
                </a:lnTo>
                <a:lnTo>
                  <a:pt x="1614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23109" y="481013"/>
            <a:ext cx="5488165" cy="792000"/>
          </a:xfrm>
        </p:spPr>
        <p:txBody>
          <a:bodyPr anchor="b"/>
          <a:lstStyle/>
          <a:p>
            <a:pPr algn="l"/>
            <a:r>
              <a:rPr lang="zh-CN" altLang="en-US" dirty="0"/>
              <a:t>功能验证（动态验证）</a:t>
            </a:r>
            <a:endParaRPr lang="zh-CN" altLang="en-US" dirty="0"/>
          </a:p>
        </p:txBody>
      </p:sp>
      <p:sp>
        <p:nvSpPr>
          <p:cNvPr id="2" name="正文"/>
          <p:cNvSpPr txBox="1"/>
          <p:nvPr>
            <p:custDataLst>
              <p:tags r:id="rId6"/>
            </p:custDataLst>
          </p:nvPr>
        </p:nvSpPr>
        <p:spPr>
          <a:xfrm>
            <a:off x="6503278" y="1840844"/>
            <a:ext cx="5503100" cy="11529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13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编写详尽的测试用例，确保覆盖所有可能的输入组合和边界条件。</a:t>
            </a:r>
            <a:endParaRPr lang="zh-CN" altLang="en-US" sz="1600" spc="13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标题"/>
          <p:cNvSpPr txBox="1"/>
          <p:nvPr>
            <p:custDataLst>
              <p:tags r:id="rId7"/>
            </p:custDataLst>
          </p:nvPr>
        </p:nvSpPr>
        <p:spPr>
          <a:xfrm>
            <a:off x="6503278" y="1479531"/>
            <a:ext cx="5503100" cy="36900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000" b="1" spc="30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编写测试用例（</a:t>
            </a:r>
            <a:r>
              <a:rPr lang="en-US" altLang="zh-CN" sz="2000" b="1" spc="30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testbench</a:t>
            </a:r>
            <a:r>
              <a:rPr lang="zh-CN" altLang="en-US" sz="2000" b="1" spc="30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）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正文"/>
          <p:cNvSpPr txBox="1"/>
          <p:nvPr>
            <p:custDataLst>
              <p:tags r:id="rId8"/>
            </p:custDataLst>
          </p:nvPr>
        </p:nvSpPr>
        <p:spPr>
          <a:xfrm>
            <a:off x="4842641" y="5278733"/>
            <a:ext cx="5503100" cy="11529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13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使用FPGA或其他硬件加速平台进行验证，以提高验证速度，更接近真实硬件环境。</a:t>
            </a:r>
            <a:endParaRPr lang="zh-CN" altLang="en-US" sz="1600" spc="13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标题"/>
          <p:cNvSpPr txBox="1"/>
          <p:nvPr>
            <p:custDataLst>
              <p:tags r:id="rId9"/>
            </p:custDataLst>
          </p:nvPr>
        </p:nvSpPr>
        <p:spPr>
          <a:xfrm>
            <a:off x="4842641" y="4916783"/>
            <a:ext cx="5503100" cy="36900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000" b="1" spc="30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硬件加速验证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正文"/>
          <p:cNvSpPr txBox="1"/>
          <p:nvPr>
            <p:custDataLst>
              <p:tags r:id="rId10"/>
            </p:custDataLst>
          </p:nvPr>
        </p:nvSpPr>
        <p:spPr>
          <a:xfrm>
            <a:off x="5667224" y="3564568"/>
            <a:ext cx="5503100" cy="11529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13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通过仿真软件运行测试用例，模拟电路在不同情况下的行为，检查功能是否符合预期。</a:t>
            </a:r>
            <a:endParaRPr lang="zh-CN" altLang="en-US" sz="1600" spc="13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标题"/>
          <p:cNvSpPr txBox="1"/>
          <p:nvPr>
            <p:custDataLst>
              <p:tags r:id="rId11"/>
            </p:custDataLst>
          </p:nvPr>
        </p:nvSpPr>
        <p:spPr>
          <a:xfrm>
            <a:off x="5667224" y="3202618"/>
            <a:ext cx="5503100" cy="36900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000" b="1" spc="30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仿真测试</a:t>
            </a:r>
            <a:endParaRPr lang="zh-CN" altLang="en-US" sz="2000" b="1" spc="300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2735" y="227285"/>
            <a:ext cx="10800000" cy="720000"/>
          </a:xfrm>
        </p:spPr>
        <p:txBody>
          <a:bodyPr/>
          <a:lstStyle/>
          <a:p>
            <a:r>
              <a:rPr lang="zh-CN" altLang="en-US"/>
              <a:t>逻辑综合（Design Compiler）</a:t>
            </a:r>
            <a:endParaRPr lang="zh-CN" altLang="en-US"/>
          </a:p>
        </p:txBody>
      </p:sp>
      <p:sp>
        <p:nvSpPr>
          <p:cNvPr id="18" name="“_#color-824&amp;2665"/>
          <p:cNvSpPr/>
          <p:nvPr>
            <p:custDataLst>
              <p:tags r:id="rId2"/>
            </p:custDataLst>
          </p:nvPr>
        </p:nvSpPr>
        <p:spPr>
          <a:xfrm>
            <a:off x="2708769" y="3020390"/>
            <a:ext cx="262266" cy="22416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20" name="“_#color-824&amp;2665"/>
          <p:cNvSpPr/>
          <p:nvPr>
            <p:custDataLst>
              <p:tags r:id="rId3"/>
            </p:custDataLst>
          </p:nvPr>
        </p:nvSpPr>
        <p:spPr>
          <a:xfrm>
            <a:off x="5465419" y="3020390"/>
            <a:ext cx="262266" cy="22416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28" name="“_#color-824&amp;2665"/>
          <p:cNvSpPr/>
          <p:nvPr>
            <p:custDataLst>
              <p:tags r:id="rId4"/>
            </p:custDataLst>
          </p:nvPr>
        </p:nvSpPr>
        <p:spPr>
          <a:xfrm>
            <a:off x="8251915" y="3020390"/>
            <a:ext cx="262266" cy="22416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31" name="“_#color-824&amp;2665"/>
          <p:cNvSpPr/>
          <p:nvPr>
            <p:custDataLst>
              <p:tags r:id="rId5"/>
            </p:custDataLst>
          </p:nvPr>
        </p:nvSpPr>
        <p:spPr>
          <a:xfrm>
            <a:off x="11037777" y="3020390"/>
            <a:ext cx="262266" cy="22416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968732" y="1343297"/>
            <a:ext cx="3278204" cy="37550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设计输入准备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968732" y="2320137"/>
            <a:ext cx="3278204" cy="38563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综合过程执行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969010" y="3498850"/>
            <a:ext cx="3277870" cy="4159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综合结果分析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1" name="八边形 20"/>
          <p:cNvSpPr/>
          <p:nvPr>
            <p:custDataLst>
              <p:tags r:id="rId9"/>
            </p:custDataLst>
          </p:nvPr>
        </p:nvSpPr>
        <p:spPr>
          <a:xfrm>
            <a:off x="292041" y="1213768"/>
            <a:ext cx="504976" cy="504976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01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3" name="八边形 32"/>
          <p:cNvSpPr/>
          <p:nvPr>
            <p:custDataLst>
              <p:tags r:id="rId10"/>
            </p:custDataLst>
          </p:nvPr>
        </p:nvSpPr>
        <p:spPr>
          <a:xfrm>
            <a:off x="292674" y="2200850"/>
            <a:ext cx="504976" cy="504976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02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23" name="八边形 22"/>
          <p:cNvSpPr/>
          <p:nvPr>
            <p:custDataLst>
              <p:tags r:id="rId11"/>
            </p:custDataLst>
          </p:nvPr>
        </p:nvSpPr>
        <p:spPr>
          <a:xfrm>
            <a:off x="291215" y="3409676"/>
            <a:ext cx="504976" cy="504976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03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69010" y="1718945"/>
            <a:ext cx="10284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在使用Design Compiler进行逻辑综合前，需准备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  <a:sym typeface="+mn-ea"/>
              </a:rPr>
              <a:t>verilog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代码和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库文件，确保设计输入的正确性。</a:t>
            </a:r>
            <a:endParaRPr lang="zh-CN" altLang="en-US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03300" y="2705735"/>
            <a:ext cx="106489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运行Design Compiler，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  <a:sym typeface="+mn-ea"/>
              </a:rPr>
              <a:t>Design Compiler 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软件可以使用界面操作，也可以使用脚本命令进行操作执行，完成</a:t>
            </a:r>
            <a:r>
              <a:rPr lang="en-US" altLang="zh-CN">
                <a:solidFill>
                  <a:schemeClr val="tx1"/>
                </a:solidFill>
                <a:latin typeface="+mn-ea"/>
                <a:cs typeface="+mn-ea"/>
                <a:sym typeface="+mn-ea"/>
              </a:rPr>
              <a:t>verilog</a:t>
            </a:r>
            <a:r>
              <a:rPr lang="zh-CN" altLang="en-US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代码到门级网表的转换，同时监控综合过程中的关键指标。</a:t>
            </a:r>
            <a:endParaRPr lang="zh-CN" altLang="en-US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010" y="3969385"/>
            <a:ext cx="10296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对综合后的网表进行分析，检查时序、面积等指标是否满足设计要求，必要时进行迭代优化。</a:t>
            </a:r>
            <a:endParaRPr lang="zh-CN" altLang="en-US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endParaRPr lang="zh-CN" altLang="en-US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后端流程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/>
              <a:t>0</a:t>
            </a:r>
            <a:r>
              <a:rPr lang="en-US" altLang="zh-CN"/>
              <a:t>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版图</a:t>
            </a:r>
            <a:r>
              <a:rPr lang="zh-CN" altLang="en-US"/>
              <a:t>设计</a:t>
            </a:r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403350" y="1866265"/>
            <a:ext cx="9843135" cy="1143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布局阶段确定了芯片中所有单元的位置，以优化性能和减少信号延迟。布线阶段负责连接各个单元，确保信号路径最短，同时避免信号干扰。通过合理布局和布线减少信号传输距离，降低整体功耗。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402437" y="1490617"/>
            <a:ext cx="3278204" cy="37550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>
                <a:sym typeface="+mn-ea"/>
              </a:rPr>
              <a:t>布局布线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1401802" y="4161002"/>
            <a:ext cx="3278204" cy="38563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r>
              <a:rPr lang="zh-CN" altLang="en-US" sz="2400" dirty="0">
                <a:sym typeface="+mn-ea"/>
              </a:rPr>
              <a:t>静态时序分析（STA）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1402715" y="3009900"/>
            <a:ext cx="6116320" cy="41973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dirty="0">
                <a:sym typeface="+mn-ea"/>
              </a:rPr>
              <a:t>寄生参数提取（Extrat RC）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1" name="八边形 30"/>
          <p:cNvSpPr/>
          <p:nvPr>
            <p:custDataLst>
              <p:tags r:id="rId6"/>
            </p:custDataLst>
          </p:nvPr>
        </p:nvSpPr>
        <p:spPr>
          <a:xfrm>
            <a:off x="726381" y="1394108"/>
            <a:ext cx="504976" cy="504976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01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2" name="八边形 31"/>
          <p:cNvSpPr/>
          <p:nvPr>
            <p:custDataLst>
              <p:tags r:id="rId7"/>
            </p:custDataLst>
          </p:nvPr>
        </p:nvSpPr>
        <p:spPr>
          <a:xfrm>
            <a:off x="696061" y="2924450"/>
            <a:ext cx="504976" cy="504976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02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3" name="八边形 32"/>
          <p:cNvSpPr/>
          <p:nvPr>
            <p:custDataLst>
              <p:tags r:id="rId8"/>
            </p:custDataLst>
          </p:nvPr>
        </p:nvSpPr>
        <p:spPr>
          <a:xfrm>
            <a:off x="726379" y="4107120"/>
            <a:ext cx="504976" cy="504976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03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32230" y="4776470"/>
            <a:ext cx="106895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将某一段路径的时序与时序约束的要求进行比较。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32230" y="3570605"/>
            <a:ext cx="890206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寄生参数影响电路性能，准确提取可确保芯片设计的精确性和可靠性。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endParaRPr lang="zh-CN" altLang="en-US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后续任务安排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/>
              <a:t>0</a:t>
            </a:r>
            <a:r>
              <a:rPr lang="en-US" altLang="zh-CN"/>
              <a:t>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960" y="360045"/>
            <a:ext cx="7201535" cy="720090"/>
          </a:xfrm>
        </p:spPr>
        <p:txBody>
          <a:bodyPr/>
          <a:lstStyle/>
          <a:p>
            <a:r>
              <a:rPr lang="zh-CN" altLang="en-US"/>
              <a:t>实验</a:t>
            </a:r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599639" y="1467545"/>
            <a:ext cx="4363470" cy="6626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ym typeface="+mn-ea"/>
              </a:rPr>
              <a:t>通过编写</a:t>
            </a:r>
            <a:r>
              <a:rPr lang="en-US" altLang="zh-CN" sz="1400">
                <a:sym typeface="+mn-ea"/>
              </a:rPr>
              <a:t>Verilog</a:t>
            </a:r>
            <a:r>
              <a:rPr lang="zh-CN" altLang="en-US" sz="1400">
                <a:sym typeface="+mn-ea"/>
              </a:rPr>
              <a:t>代码实现按钮的去抖功能，减少噪声和误触发。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599003" y="1098695"/>
            <a:ext cx="4363704" cy="3688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sym typeface="+mn-ea"/>
              </a:rPr>
              <a:t>按钮去抖实验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698501" y="1164834"/>
            <a:ext cx="604602" cy="6046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599003" y="2673937"/>
            <a:ext cx="4363470" cy="6626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使用分频器将时钟信号分成多个频率，通常用于多时钟设计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598367" y="2294277"/>
            <a:ext cx="4363704" cy="3688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sym typeface="+mn-ea"/>
              </a:rPr>
              <a:t>多路分频器实验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697865" y="2341337"/>
            <a:ext cx="604602" cy="6046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1598367" y="3880966"/>
            <a:ext cx="4363470" cy="6626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ym typeface="+mn-ea"/>
              </a:rPr>
              <a:t>编写</a:t>
            </a:r>
            <a:r>
              <a:rPr lang="en-US" altLang="zh-CN" sz="1400">
                <a:sym typeface="+mn-ea"/>
              </a:rPr>
              <a:t>PWM</a:t>
            </a:r>
            <a:r>
              <a:rPr lang="zh-CN" altLang="en-US" sz="1400">
                <a:sym typeface="+mn-ea"/>
              </a:rPr>
              <a:t>（脉宽调制）控制代码，实现花样呼吸灯效果。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1598367" y="3510208"/>
            <a:ext cx="4363704" cy="3688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sym typeface="+mn-ea"/>
              </a:rPr>
              <a:t>花样呼吸灯</a:t>
            </a:r>
            <a:r>
              <a:rPr lang="en-US" altLang="zh-CN" sz="2200">
                <a:sym typeface="+mn-ea"/>
              </a:rPr>
              <a:t>PWM</a:t>
            </a:r>
            <a:r>
              <a:rPr lang="zh-CN" altLang="en-US" sz="2200">
                <a:sym typeface="+mn-ea"/>
              </a:rPr>
              <a:t>控制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697865" y="3555997"/>
            <a:ext cx="604602" cy="6046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1600275" y="5087994"/>
            <a:ext cx="4363471" cy="6626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ym typeface="+mn-ea"/>
              </a:rPr>
              <a:t>学习并实现</a:t>
            </a:r>
            <a:r>
              <a:rPr lang="en-US" altLang="zh-CN" sz="1400">
                <a:sym typeface="+mn-ea"/>
              </a:rPr>
              <a:t>UART</a:t>
            </a:r>
            <a:r>
              <a:rPr lang="zh-CN" altLang="en-US" sz="1400">
                <a:sym typeface="+mn-ea"/>
              </a:rPr>
              <a:t>串行通信协议，包括数据的发送和接收。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1599639" y="4703246"/>
            <a:ext cx="4363703" cy="3688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ym typeface="+mn-ea"/>
              </a:rPr>
              <a:t>UART</a:t>
            </a:r>
            <a:r>
              <a:rPr lang="zh-CN" altLang="en-US" sz="2200">
                <a:sym typeface="+mn-ea"/>
              </a:rPr>
              <a:t>通信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699137" y="4736951"/>
            <a:ext cx="604602" cy="6046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accent1"/>
                </a:solidFill>
                <a:latin typeface="+mn-ea"/>
                <a:cs typeface="+mn-ea"/>
              </a:rPr>
              <a:t>04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1600910" y="6150984"/>
            <a:ext cx="4363471" cy="6626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ym typeface="+mn-ea"/>
              </a:rPr>
              <a:t>实现</a:t>
            </a:r>
            <a:r>
              <a:rPr lang="en-US" altLang="zh-CN" sz="1400">
                <a:sym typeface="+mn-ea"/>
              </a:rPr>
              <a:t>SPI</a:t>
            </a:r>
            <a:r>
              <a:rPr lang="zh-CN" altLang="en-US" sz="1400">
                <a:sym typeface="+mn-ea"/>
              </a:rPr>
              <a:t>（</a:t>
            </a:r>
            <a:r>
              <a:rPr lang="en-US" altLang="zh-CN" sz="1400">
                <a:sym typeface="+mn-ea"/>
              </a:rPr>
              <a:t>Serial Peripheral Interface</a:t>
            </a:r>
            <a:r>
              <a:rPr lang="zh-CN" altLang="en-US" sz="1400">
                <a:sym typeface="+mn-ea"/>
              </a:rPr>
              <a:t>）协议，用于多设备之间的通信。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5"/>
            </p:custDataLst>
          </p:nvPr>
        </p:nvSpPr>
        <p:spPr>
          <a:xfrm>
            <a:off x="1600274" y="5766236"/>
            <a:ext cx="4363703" cy="3688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2200">
                <a:sym typeface="+mn-ea"/>
              </a:rPr>
              <a:t>SPI</a:t>
            </a:r>
            <a:r>
              <a:rPr lang="zh-CN" altLang="en-US" sz="2200">
                <a:sym typeface="+mn-ea"/>
              </a:rPr>
              <a:t>通信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6"/>
            </p:custDataLst>
          </p:nvPr>
        </p:nvSpPr>
        <p:spPr>
          <a:xfrm>
            <a:off x="699772" y="5799941"/>
            <a:ext cx="604602" cy="6046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accent1"/>
                </a:solidFill>
                <a:latin typeface="+mn-ea"/>
                <a:cs typeface="+mn-ea"/>
              </a:rPr>
              <a:t>05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7"/>
            </p:custDataLst>
          </p:nvPr>
        </p:nvSpPr>
        <p:spPr>
          <a:xfrm>
            <a:off x="7089215" y="3970394"/>
            <a:ext cx="4363471" cy="6626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设计数字电路，实现行列扫描。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8"/>
            </p:custDataLst>
          </p:nvPr>
        </p:nvSpPr>
        <p:spPr>
          <a:xfrm>
            <a:off x="7088579" y="3585646"/>
            <a:ext cx="4363703" cy="3688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1"/>
                </a:solidFill>
                <a:latin typeface="+mn-ea"/>
                <a:cs typeface="+mn-ea"/>
              </a:rPr>
              <a:t>像素芯片行列扫描模块数字流程</a:t>
            </a:r>
            <a:endParaRPr lang="zh-CN" altLang="en-US" sz="2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19"/>
            </p:custDataLst>
          </p:nvPr>
        </p:nvSpPr>
        <p:spPr>
          <a:xfrm>
            <a:off x="6188077" y="3619351"/>
            <a:ext cx="604602" cy="6046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accent1"/>
                </a:solidFill>
                <a:latin typeface="+mn-ea"/>
                <a:cs typeface="+mn-ea"/>
              </a:rPr>
              <a:t>06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1631074" y="2780665"/>
            <a:ext cx="3600000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sym typeface="+mn-ea"/>
              </a:rPr>
              <a:t>PART 01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7" name="项标题"/>
          <p:cNvSpPr txBox="1"/>
          <p:nvPr>
            <p:custDataLst>
              <p:tags r:id="rId3"/>
            </p:custDataLst>
          </p:nvPr>
        </p:nvSpPr>
        <p:spPr>
          <a:xfrm>
            <a:off x="1638694" y="3472815"/>
            <a:ext cx="3600000" cy="8496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accent1"/>
                </a:solidFill>
                <a:latin typeface="+mn-ea"/>
              </a:rPr>
              <a:t>前期准备</a:t>
            </a:r>
            <a:endParaRPr lang="zh-CN" altLang="en-US" sz="2800" b="1" spc="3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" name="序号"/>
          <p:cNvSpPr txBox="1"/>
          <p:nvPr>
            <p:custDataLst>
              <p:tags r:id="rId4"/>
            </p:custDataLst>
          </p:nvPr>
        </p:nvSpPr>
        <p:spPr>
          <a:xfrm>
            <a:off x="7002209" y="2785745"/>
            <a:ext cx="3600000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dirty="0">
                <a:sym typeface="+mn-ea"/>
              </a:rPr>
              <a:t>PART 02</a:t>
            </a:r>
            <a:endParaRPr lang="en-US" dirty="0">
              <a:sym typeface="+mn-ea"/>
            </a:endParaRPr>
          </a:p>
        </p:txBody>
      </p:sp>
      <p:sp>
        <p:nvSpPr>
          <p:cNvPr id="3" name="项标题"/>
          <p:cNvSpPr txBox="1"/>
          <p:nvPr>
            <p:custDataLst>
              <p:tags r:id="rId5"/>
            </p:custDataLst>
          </p:nvPr>
        </p:nvSpPr>
        <p:spPr>
          <a:xfrm>
            <a:off x="7009829" y="3477895"/>
            <a:ext cx="3600000" cy="8496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spc="300" dirty="0">
                <a:solidFill>
                  <a:schemeClr val="accent1"/>
                </a:solidFill>
                <a:latin typeface="+mn-ea"/>
                <a:sym typeface="+mn-ea"/>
              </a:rPr>
              <a:t>RTL设计流程</a:t>
            </a:r>
            <a:endParaRPr lang="zh-CN" altLang="en-US" sz="2800" b="1" spc="300" dirty="0">
              <a:solidFill>
                <a:schemeClr val="accent1"/>
              </a:solidFill>
              <a:latin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2800" b="1" spc="3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序号"/>
          <p:cNvSpPr txBox="1"/>
          <p:nvPr>
            <p:custDataLst>
              <p:tags r:id="rId6"/>
            </p:custDataLst>
          </p:nvPr>
        </p:nvSpPr>
        <p:spPr>
          <a:xfrm>
            <a:off x="1645044" y="4665345"/>
            <a:ext cx="3600000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sym typeface="+mn-ea"/>
              </a:rPr>
              <a:t>PART 03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9" name="项标题"/>
          <p:cNvSpPr txBox="1"/>
          <p:nvPr>
            <p:custDataLst>
              <p:tags r:id="rId7"/>
            </p:custDataLst>
          </p:nvPr>
        </p:nvSpPr>
        <p:spPr>
          <a:xfrm>
            <a:off x="1631074" y="5357495"/>
            <a:ext cx="3600000" cy="8496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2800" b="1" spc="300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zh-CN" altLang="en-US" dirty="0">
                <a:sym typeface="+mn-ea"/>
              </a:rPr>
              <a:t>后端流程</a:t>
            </a:r>
            <a:endParaRPr lang="zh-CN" altLang="en-US" dirty="0"/>
          </a:p>
        </p:txBody>
      </p:sp>
      <p:sp>
        <p:nvSpPr>
          <p:cNvPr id="10" name="序号"/>
          <p:cNvSpPr txBox="1"/>
          <p:nvPr>
            <p:custDataLst>
              <p:tags r:id="rId8"/>
            </p:custDataLst>
          </p:nvPr>
        </p:nvSpPr>
        <p:spPr>
          <a:xfrm>
            <a:off x="7010464" y="4663440"/>
            <a:ext cx="3600000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dirty="0">
                <a:sym typeface="+mn-ea"/>
              </a:rPr>
              <a:t>PART 04</a:t>
            </a:r>
            <a:endParaRPr lang="en-US" dirty="0">
              <a:sym typeface="+mn-ea"/>
            </a:endParaRPr>
          </a:p>
        </p:txBody>
      </p:sp>
      <p:sp>
        <p:nvSpPr>
          <p:cNvPr id="11" name="项标题"/>
          <p:cNvSpPr txBox="1"/>
          <p:nvPr>
            <p:custDataLst>
              <p:tags r:id="rId9"/>
            </p:custDataLst>
          </p:nvPr>
        </p:nvSpPr>
        <p:spPr>
          <a:xfrm>
            <a:off x="7018084" y="5355590"/>
            <a:ext cx="3600000" cy="8496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2800" b="1" spc="300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zh-CN" altLang="en-US" dirty="0">
                <a:sym typeface="+mn-ea"/>
              </a:rPr>
              <a:t>后续任务安排</a:t>
            </a:r>
            <a:endParaRPr lang="zh-CN" altLang="en-US" b="1" spc="300" dirty="0">
              <a:solidFill>
                <a:schemeClr val="accent1"/>
              </a:solidFill>
              <a:latin typeface="+mn-ea"/>
            </a:endParaRPr>
          </a:p>
          <a:p>
            <a:endParaRPr lang="zh-CN" altLang="en-US" dirty="0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前期准备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data/temp/66a69f8f-b37b-11ef-8849-ba8db8de7b3e.jpg66a69f8f-b37b-11ef-8849-ba8db8de7b3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44" r="144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530225" y="3091180"/>
            <a:ext cx="11129010" cy="323786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25270" y="3378835"/>
            <a:ext cx="9474200" cy="720090"/>
          </a:xfrm>
        </p:spPr>
        <p:txBody>
          <a:bodyPr anchor="ctr" anchorCtr="0"/>
          <a:lstStyle/>
          <a:p>
            <a:r>
              <a:rPr lang="zh-CN" altLang="en-US">
                <a:solidFill>
                  <a:srgbClr val="000000"/>
                </a:solidFill>
              </a:rPr>
              <a:t>数电基础与门电路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1527175" y="4785042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理解二进制、布尔代数和逻辑门是数字IC设计的基础，为后续设计打下理论基础。</a:t>
            </a:r>
            <a:endParaRPr lang="zh-CN" altLang="en-US" sz="1400" dirty="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527175" y="4325302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数字逻辑基础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353425" y="4785042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区分组合逻辑电路和时序逻辑电路，了解它们在数字IC设计中的应用和特点。</a:t>
            </a:r>
            <a:endParaRPr lang="zh-CN" altLang="en-US" sz="140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353425" y="4325302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组合逻辑与时序逻辑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940300" y="4785042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掌握与门、或门、非门等基本逻辑门电路的功能和符号，是设计复杂电路的前提。</a:t>
            </a:r>
            <a:endParaRPr lang="zh-CN" altLang="en-US" sz="1400">
              <a:solidFill>
                <a:srgbClr val="0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940300" y="4325302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基本逻辑门电路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Verilog语法</a:t>
            </a:r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95960" y="1416072"/>
            <a:ext cx="3358599" cy="4643712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solidFill>
              <a:schemeClr val="tx1">
                <a:lumMod val="40000"/>
                <a:lumOff val="60000"/>
                <a:alpha val="2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417279" y="1416072"/>
            <a:ext cx="3358599" cy="4643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37963" y="1416072"/>
            <a:ext cx="3358599" cy="4643712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solidFill>
              <a:schemeClr val="tx1">
                <a:lumMod val="40000"/>
                <a:lumOff val="60000"/>
                <a:alpha val="2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pic>
        <p:nvPicPr>
          <p:cNvPr id="9" name="图片 8" descr="/data/temp/63e0edf2-b37b-11ef-a355-a69e7ddfdb4f.jpg@base@tag=imgScale&amp;m=1&amp;w=932&amp;h=529&amp;q=9563e0edf2-b37b-11ef-a355-a69e7ddfdb4f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b="24247"/>
          <a:stretch>
            <a:fillRect/>
          </a:stretch>
        </p:blipFill>
        <p:spPr>
          <a:xfrm>
            <a:off x="8137963" y="1416072"/>
            <a:ext cx="3358599" cy="1906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" name="图片 18" descr="/data/temp/63e0ec54-b37b-11ef-a355-a69e7ddfdb4f.jpg@base@tag=imgScale&amp;m=1&amp;w=932&amp;h=529&amp;q=9563e0ec54-b37b-11ef-a355-a69e7ddfdb4f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7456" b="7456"/>
          <a:stretch>
            <a:fillRect/>
          </a:stretch>
        </p:blipFill>
        <p:spPr>
          <a:xfrm>
            <a:off x="4417279" y="1416072"/>
            <a:ext cx="3358599" cy="1906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mpd="sng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pic>
        <p:nvPicPr>
          <p:cNvPr id="20" name="图片 19" descr="/data/temp/63e0ed23-b37b-11ef-a355-a69e7ddfdb4f.jpg@base@tag=imgScale&amp;m=1&amp;w=932&amp;h=529&amp;q=9563e0ed23-b37b-11ef-a355-a69e7ddfdb4f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t="7403" b="7403"/>
          <a:stretch>
            <a:fillRect/>
          </a:stretch>
        </p:blipFill>
        <p:spPr>
          <a:xfrm>
            <a:off x="695960" y="1416072"/>
            <a:ext cx="3358599" cy="1906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1052851" y="3505980"/>
            <a:ext cx="2661228" cy="5327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模块定义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1052216" y="4139112"/>
            <a:ext cx="2661864" cy="1835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在Verilog中，模块是设计的基本单位，通过module和endmodule关键字定义。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4774170" y="3505980"/>
            <a:ext cx="2659955" cy="5327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latin typeface="+mn-ea"/>
                <a:cs typeface="+mn-ea"/>
              </a:rPr>
              <a:t>端口声明</a:t>
            </a:r>
            <a:endParaRPr lang="zh-CN" altLang="en-US" sz="24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4"/>
            </p:custDataLst>
          </p:nvPr>
        </p:nvSpPr>
        <p:spPr>
          <a:xfrm>
            <a:off x="4773535" y="4139112"/>
            <a:ext cx="2661864" cy="1835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+mn-ea"/>
                <a:cs typeface="+mn-ea"/>
              </a:rPr>
              <a:t>模块的端口声明用于指定模块与外界交互的接口，使用input和output关键字。</a:t>
            </a:r>
            <a:endParaRPr lang="zh-CN" altLang="en-US" sz="16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5"/>
            </p:custDataLst>
          </p:nvPr>
        </p:nvSpPr>
        <p:spPr>
          <a:xfrm>
            <a:off x="8496124" y="3505980"/>
            <a:ext cx="2658049" cy="5327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数据类型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6"/>
            </p:custDataLst>
          </p:nvPr>
        </p:nvSpPr>
        <p:spPr>
          <a:xfrm>
            <a:off x="8494219" y="4139112"/>
            <a:ext cx="2661864" cy="1835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Verilog支持多种数据类型，包括wire、reg、integer等，用于定义信号和变量。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Verilog语法</a:t>
            </a:r>
            <a:endParaRPr lang="zh-CN" altLang="en-US"/>
          </a:p>
        </p:txBody>
      </p:sp>
      <p:pic>
        <p:nvPicPr>
          <p:cNvPr id="8" name="图片 7" descr="/data/temp/633e3e21-b37b-11ef-bc8b-5a400f43a782.jpg@base@tag=imgScale&amp;m=1&amp;w=910&amp;h=1289&amp;q=95633e3e21-b37b-11ef-bc8b-5a400f43a7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4711" r="14711"/>
          <a:stretch>
            <a:fillRect/>
          </a:stretch>
        </p:blipFill>
        <p:spPr>
          <a:xfrm>
            <a:off x="8219004" y="1362905"/>
            <a:ext cx="3277671" cy="4644000"/>
          </a:xfrm>
          <a:prstGeom prst="round1Rect">
            <a:avLst>
              <a:gd name="adj" fmla="val 39814"/>
            </a:avLst>
          </a:prstGeom>
          <a:ln w="9525" cap="flat" cmpd="sng" algn="ctr">
            <a:solidFill>
              <a:schemeClr val="accent1">
                <a:lumMod val="100000"/>
                <a:alpha val="28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 algn="tl" rotWithShape="0">
              <a:schemeClr val="accent1">
                <a:alpha val="60000"/>
              </a:schemeClr>
            </a:outerShdw>
          </a:effectLst>
        </p:spPr>
      </p:pic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1001427" y="1726469"/>
            <a:ext cx="6727158" cy="1763272"/>
          </a:xfrm>
          <a:prstGeom prst="roundRect">
            <a:avLst>
              <a:gd name="adj" fmla="val 11525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5"/>
            </p:custDataLst>
          </p:nvPr>
        </p:nvSpPr>
        <p:spPr>
          <a:xfrm>
            <a:off x="636269" y="2247851"/>
            <a:ext cx="2088187" cy="720065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行为描述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963118" y="1893489"/>
            <a:ext cx="4519699" cy="14286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使用always块和assign语句来描述硬件的行为，如时序逻辑和组合逻辑。</a:t>
            </a:r>
            <a:endParaRPr lang="zh-CN" altLang="en-US" sz="17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>
            <a:off x="1001427" y="3871691"/>
            <a:ext cx="6727158" cy="1763272"/>
          </a:xfrm>
          <a:prstGeom prst="roundRect">
            <a:avLst>
              <a:gd name="adj" fmla="val 11525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3" name="圆角矩形 35"/>
          <p:cNvSpPr/>
          <p:nvPr>
            <p:custDataLst>
              <p:tags r:id="rId8"/>
            </p:custDataLst>
          </p:nvPr>
        </p:nvSpPr>
        <p:spPr>
          <a:xfrm>
            <a:off x="636269" y="4393073"/>
            <a:ext cx="2088187" cy="720065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测试平台编写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2963118" y="4038711"/>
            <a:ext cx="4519699" cy="14286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编写测试平台（testbench）是验证设计的关键步骤，使用initial和always块模拟输入信号。</a:t>
            </a:r>
            <a:endParaRPr lang="zh-CN" altLang="en-US" sz="17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软件工具使用</a:t>
            </a:r>
            <a:endParaRPr lang="zh-CN" altLang="en-US" dirty="0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860974" y="1893681"/>
            <a:ext cx="2228208" cy="4826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</a:rPr>
              <a:t>选择合适的EDA工具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861185" y="2433320"/>
            <a:ext cx="2399665" cy="34220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在数字IC设计前期准备中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本地：vivoda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服务器：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Design Compiler、</a:t>
            </a:r>
            <a:r>
              <a:rPr lang="en-US" altLang="zh-CN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nclaunch</a:t>
            </a: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、Innovus。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椭圆 16"/>
          <p:cNvSpPr/>
          <p:nvPr>
            <p:custDataLst>
              <p:tags r:id="rId4"/>
            </p:custDataLst>
          </p:nvPr>
        </p:nvSpPr>
        <p:spPr>
          <a:xfrm>
            <a:off x="1090668" y="1748318"/>
            <a:ext cx="628142" cy="628142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5165339" y="1748318"/>
            <a:ext cx="628142" cy="628142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6077885" y="1893681"/>
            <a:ext cx="2228208" cy="48266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</a:rPr>
              <a:t>学习和掌握硬件描述语言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6077885" y="2433433"/>
            <a:ext cx="2228207" cy="15642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掌握VHDL或Verilog等硬件描述语言(HDL)是进行数字IC设计的基础。</a:t>
            </a:r>
            <a:endParaRPr lang="en-US" altLang="zh-CN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RTL设计流程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/>
              <a:t>0</a:t>
            </a:r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RTL寄存器传输级设计</a:t>
            </a:r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403072" y="2275691"/>
            <a:ext cx="6671655" cy="4806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在RTL设计开始前，明确功能需求和性能指标，确保设计符合预期目标。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1403072" y="1898922"/>
            <a:ext cx="3278204" cy="37550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定义设计规范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403350" y="4329430"/>
            <a:ext cx="8239760" cy="4286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通过仿真工具对RTL代码进行功能仿真，确保逻辑正确无误，满足设计要求。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403072" y="3862552"/>
            <a:ext cx="3278204" cy="38563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功能仿真验证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403072" y="3228060"/>
            <a:ext cx="7458120" cy="4369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根据设计规范，使用硬件描述语言（如Verilog或VHDL）编写寄存器传输级代码。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1403072" y="2758208"/>
            <a:ext cx="3278204" cy="38563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编写RTL代码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1403350" y="5548630"/>
            <a:ext cx="10093325" cy="8388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对RTL设计进行时序约束设置，并进行时序分析，以满足时钟频率和数据稳定性的要求。</a:t>
            </a:r>
            <a:endParaRPr lang="zh-CN" altLang="en-US" sz="16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1403350" y="5041265"/>
            <a:ext cx="3277870" cy="4159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时序约束与分析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1" name="八边形 30"/>
          <p:cNvSpPr/>
          <p:nvPr>
            <p:custDataLst>
              <p:tags r:id="rId10"/>
            </p:custDataLst>
          </p:nvPr>
        </p:nvSpPr>
        <p:spPr>
          <a:xfrm>
            <a:off x="726381" y="1769393"/>
            <a:ext cx="504976" cy="504976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01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2" name="八边形 31"/>
          <p:cNvSpPr/>
          <p:nvPr>
            <p:custDataLst>
              <p:tags r:id="rId11"/>
            </p:custDataLst>
          </p:nvPr>
        </p:nvSpPr>
        <p:spPr>
          <a:xfrm>
            <a:off x="725906" y="2678070"/>
            <a:ext cx="504976" cy="504976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02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3" name="八边形 32"/>
          <p:cNvSpPr/>
          <p:nvPr>
            <p:custDataLst>
              <p:tags r:id="rId12"/>
            </p:custDataLst>
          </p:nvPr>
        </p:nvSpPr>
        <p:spPr>
          <a:xfrm>
            <a:off x="727014" y="3743265"/>
            <a:ext cx="504976" cy="504976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03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4" name="八边形 33"/>
          <p:cNvSpPr/>
          <p:nvPr>
            <p:custDataLst>
              <p:tags r:id="rId13"/>
            </p:custDataLst>
          </p:nvPr>
        </p:nvSpPr>
        <p:spPr>
          <a:xfrm>
            <a:off x="624590" y="4952091"/>
            <a:ext cx="504976" cy="504976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04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0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0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2"/>
</p:tagLst>
</file>

<file path=ppt/tags/tag10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8"/>
</p:tagLst>
</file>

<file path=ppt/tags/tag10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3"/>
</p:tagLst>
</file>

<file path=ppt/tags/tag11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0"/>
</p:tagLst>
</file>

<file path=ppt/tags/tag11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577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8577"/>
</p:tagLst>
</file>

<file path=ppt/tags/tag12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577"/>
  <p:tag name="KSO_WM_TEMPLATE_CATEGORY" val="custom"/>
  <p:tag name="KSO_WM_TEMPLATE_MASTER_TYPE" val="0"/>
</p:tagLst>
</file>

<file path=ppt/tags/tag12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77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7"/>
  <p:tag name="KSO_WM_TEMPLATE_CATEGORY" val="custom"/>
  <p:tag name="KSO_WM_UNIT_ISCONTENTSTITLE" val="0"/>
  <p:tag name="KSO_WM_UNIT_VALUE" val="30"/>
  <p:tag name="KSO_WM_UNIT_TEXT_TYPE" val="1"/>
  <p:tag name="KSO_WM_UNIT_PRESET_TEXT" val="极简汇报通用模板"/>
</p:tagLst>
</file>

<file path=ppt/tags/tag126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577"/>
  <p:tag name="KSO_WM_TEMPLATE_CATEGORY" val="custom"/>
  <p:tag name="KSO_WM_SLIDE_INDEX" val="1"/>
  <p:tag name="KSO_WM_SLIDE_ID" val="custom20238577_1"/>
  <p:tag name="KSO_WM_TEMPLATE_MASTER_TYPE" val="0"/>
  <p:tag name="KSO_WM_SLIDE_LAYOUT" val="a_b_f_x"/>
  <p:tag name="KSO_WM_SLIDE_LAYOUT_CNT" val="1_1_1_1"/>
</p:tagLst>
</file>

<file path=ppt/tags/tag1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8577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7"/>
  <p:tag name="KSO_WM_TEMPLATE_CATEGORY" val="custom"/>
  <p:tag name="KSO_WM_UNIT_TEXT_FILL_FORE_SCHEMECOLOR_INDEX" val="13"/>
  <p:tag name="KSO_WM_UNIT_TEXT_FILL_TYPE" val="1"/>
  <p:tag name="KSO_WM_UNIT_USESOURCEFORMAT_APPLY" val="0"/>
</p:tagLst>
</file>

<file path=ppt/tags/tag128.xml><?xml version="1.0" encoding="utf-8"?>
<p:tagLst xmlns:p="http://schemas.openxmlformats.org/presentationml/2006/main">
  <p:tag name="KSO_WM_UNIT_TYPE" val="l_h_i"/>
  <p:tag name="KSO_WM_UNIT_SUBTYPE" val="d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77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77"/>
  <p:tag name="KSO_WM_TEMPLATE_CATEGORY" val="custom"/>
  <p:tag name="KSO_WM_DIAGRAM_MAX_ITEMCNT" val="6"/>
  <p:tag name="KSO_WM_DIAGRAM_MIN_ITEMCNT" val="2"/>
  <p:tag name="KSO_WM_DIAGRAM_VIRTUALLY_FRAME" val="{&quot;height&quot;:310.8595275878906,&quot;left&quot;:128.43100954070798,&quot;top&quot;:198.42023620605468,&quot;width&quot;:707.63861083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29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77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77"/>
  <p:tag name="KSO_WM_TEMPLATE_CATEGORY" val="custom"/>
  <p:tag name="KSO_WM_UNIT_SUBTYPE" val="a"/>
  <p:tag name="KSO_WM_UNIT_VALUE" val="20"/>
  <p:tag name="KSO_WM_DIAGRAM_MAX_ITEMCNT" val="6"/>
  <p:tag name="KSO_WM_DIAGRAM_MIN_ITEMCNT" val="2"/>
  <p:tag name="KSO_WM_DIAGRAM_VIRTUALLY_FRAME" val="{&quot;height&quot;:310.8595275878906,&quot;left&quot;:128.43100954070798,&quot;top&quot;:198.42023620605468,&quot;width&quot;:707.63861083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目录项标题"/>
  <p:tag name="KSO_WM_UNIT_TEXT_FILL_FORE_SCHEMECOLOR_INDEX" val="5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l_h_i"/>
  <p:tag name="KSO_WM_UNIT_SUBTYPE" val="d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77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77"/>
  <p:tag name="KSO_WM_TEMPLATE_CATEGORY" val="custom"/>
  <p:tag name="KSO_WM_DIAGRAM_MAX_ITEMCNT" val="6"/>
  <p:tag name="KSO_WM_DIAGRAM_MIN_ITEMCNT" val="2"/>
  <p:tag name="KSO_WM_DIAGRAM_VIRTUALLY_FRAME" val="{&quot;height&quot;:310.8595275878906,&quot;left&quot;:128.43100954070798,&quot;top&quot;:198.42023620605468,&quot;width&quot;:707.63861083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31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77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77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310.8595275878906,&quot;left&quot;:128.43100954070798,&quot;top&quot;:198.42023620605468,&quot;width&quot;:707.63861083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目录项标题"/>
  <p:tag name="KSO_WM_UNIT_TEXT_FILL_FORE_SCHEMECOLOR_INDEX" val="5"/>
  <p:tag name="KSO_WM_UNIT_TEXT_FILL_TYPE" val="1"/>
  <p:tag name="KSO_WM_UNIT_USESOURCEFORMAT_APPLY" val="0"/>
</p:tagLst>
</file>

<file path=ppt/tags/tag132.xml><?xml version="1.0" encoding="utf-8"?>
<p:tagLst xmlns:p="http://schemas.openxmlformats.org/presentationml/2006/main">
  <p:tag name="KSO_WM_UNIT_TYPE" val="l_h_i"/>
  <p:tag name="KSO_WM_UNIT_SUBTYPE" val="d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77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77"/>
  <p:tag name="KSO_WM_TEMPLATE_CATEGORY" val="custom"/>
  <p:tag name="KSO_WM_DIAGRAM_MAX_ITEMCNT" val="6"/>
  <p:tag name="KSO_WM_DIAGRAM_MIN_ITEMCNT" val="2"/>
  <p:tag name="KSO_WM_DIAGRAM_VIRTUALLY_FRAME" val="{&quot;height&quot;:310.8595275878906,&quot;left&quot;:128.43100954070798,&quot;top&quot;:198.42023620605468,&quot;width&quot;:707.63861083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77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77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310.8595275878906,&quot;left&quot;:128.43100954070798,&quot;top&quot;:198.42023620605468,&quot;width&quot;:707.63861083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"/>
  <p:tag name="KSO_WM_UNIT_TEXT_TYPE" val="1"/>
  <p:tag name="KSO_WM_UNIT_PRESET_TEXT" val="添加目录项标题"/>
  <p:tag name="KSO_WM_UNIT_TEXT_FILL_FORE_SCHEMECOLOR_INDEX" val="5"/>
  <p:tag name="KSO_WM_UNIT_TEXT_FILL_TYPE" val="1"/>
  <p:tag name="KSO_WM_UNIT_USESOURCEFORMAT_APPLY" val="0"/>
</p:tagLst>
</file>

<file path=ppt/tags/tag134.xml><?xml version="1.0" encoding="utf-8"?>
<p:tagLst xmlns:p="http://schemas.openxmlformats.org/presentationml/2006/main">
  <p:tag name="KSO_WM_UNIT_TYPE" val="l_h_i"/>
  <p:tag name="KSO_WM_UNIT_SUBTYPE" val="d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77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77"/>
  <p:tag name="KSO_WM_TEMPLATE_CATEGORY" val="custom"/>
  <p:tag name="KSO_WM_DIAGRAM_MAX_ITEMCNT" val="6"/>
  <p:tag name="KSO_WM_DIAGRAM_MIN_ITEMCNT" val="2"/>
  <p:tag name="KSO_WM_DIAGRAM_VIRTUALLY_FRAME" val="{&quot;height&quot;:310.8595275878906,&quot;left&quot;:128.43100954070798,&quot;top&quot;:198.42023620605468,&quot;width&quot;:707.63861083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35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8577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577"/>
  <p:tag name="KSO_WM_TEMPLATE_CATEGORY" val="custom"/>
  <p:tag name="KSO_WM_UNIT_SUBTYPE" val="a"/>
  <p:tag name="KSO_WM_UNIT_VALUE" val="20"/>
  <p:tag name="KSO_WM_DIAGRAM_MAX_ITEMCNT" val="6"/>
  <p:tag name="KSO_WM_DIAGRAM_MIN_ITEMCNT" val="2"/>
  <p:tag name="KSO_WM_DIAGRAM_VIRTUALLY_FRAME" val="{&quot;height&quot;:310.8595275878906,&quot;left&quot;:128.43100954070798,&quot;top&quot;:198.42023620605468,&quot;width&quot;:707.63861083984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目录项标题"/>
  <p:tag name="KSO_WM_UNIT_TEXT_FILL_FORE_SCHEMECOLOR_INDEX" val="5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8577"/>
  <p:tag name="KSO_WM_TEMPLATE_CATEGORY" val="custom"/>
  <p:tag name="KSO_WM_SLIDE_INDEX" val="4"/>
  <p:tag name="KSO_WM_SLIDE_ID" val="custom20238577_4"/>
  <p:tag name="KSO_WM_TEMPLATE_MASTER_TYPE" val="0"/>
  <p:tag name="KSO_WM_SLIDE_LAYOUT" val="a_l"/>
  <p:tag name="KSO_WM_SLIDE_LAYOUT_CNT" val="1_1"/>
  <p:tag name="KSO_WM_SLIDE_DIAGTYPE" val="l"/>
</p:tagLst>
</file>

<file path=ppt/tags/tag1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77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7"/>
  <p:tag name="KSO_WM_TEMPLATE_CATEGORY" val="custom"/>
  <p:tag name="KSO_WM_UNIT_ISCONTENTSTITLE" val="0"/>
  <p:tag name="KSO_WM_UNIT_VALUE" val="14"/>
  <p:tag name="KSO_WM_UNIT_TEXT_TYPE" val="1"/>
  <p:tag name="KSO_WM_UNIT_PRESET_TEXT" val="单击此处添加&#10;章节标题"/>
</p:tagLst>
</file>

<file path=ppt/tags/tag138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577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7"/>
  <p:tag name="KSO_WM_TEMPLATE_CATEGORY" val="custom"/>
  <p:tag name="KSO_WM_UNIT_VALUE" val="2"/>
</p:tagLst>
</file>

<file path=ppt/tags/tag139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577"/>
  <p:tag name="KSO_WM_TEMPLATE_CATEGORY" val="custom"/>
  <p:tag name="KSO_WM_SLIDE_INDEX" val="7"/>
  <p:tag name="KSO_WM_SLIDE_ID" val="custom20238577_7"/>
  <p:tag name="KSO_WM_TEMPLATE_MASTER_TYPE" val="0"/>
  <p:tag name="KSO_WM_SLIDE_LAYOUT" val="a_e"/>
  <p:tag name="KSO_WM_SLIDE_LAYOUT_CNT" val="1_1"/>
</p:tagLst>
</file>

<file path=ppt/tags/tag1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2"/>
</p:tagLst>
</file>

<file path=ppt/tags/tag140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2484_1*d*1"/>
  <p:tag name="KSO_WM_TEMPLATE_CATEGORY" val="custom"/>
  <p:tag name="KSO_WM_TEMPLATE_INDEX" val="202324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  <p:tag name="MH_PIC_SOURCE_TYPE" val="generate_slide_ai**auto_ai_ai_v2.0.3.241203_ONLINE*1733452797205_193.208_2280f1fe04df-slide-0"/>
</p:tagLst>
</file>

<file path=ppt/tags/tag1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84_1*i*1"/>
  <p:tag name="KSO_WM_TEMPLATE_CATEGORY" val="custom"/>
  <p:tag name="KSO_WM_TEMPLATE_INDEX" val="20232484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2484_1*a*1"/>
  <p:tag name="KSO_WM_TEMPLATE_CATEGORY" val="custom"/>
  <p:tag name="KSO_WM_TEMPLATE_INDEX" val="20232484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USESOURCEFORMAT_APPLY" val="0"/>
</p:tagLst>
</file>

<file path=ppt/tags/tag1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6_3*l_h_f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你的项正文，请尽量言简意赅的阐述观点，单击此处输入你的项正文。"/>
  <p:tag name="KSO_WM_UNIT_USESOURCEFORMAT_APPLY" val="0"/>
</p:tagLst>
</file>

<file path=ppt/tags/tag14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6_3*l_h_a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2476_3*l_h_f*1_3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你的项正文，请尽量言简意赅的阐述观点，单击此处输入你的项正文。"/>
  <p:tag name="KSO_WM_UNIT_USESOURCEFORMAT_APPLY" val="0"/>
</p:tagLst>
</file>

<file path=ppt/tags/tag1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2476_3*l_h_a*1_3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6_3*l_h_f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你的项正文，请尽量言简意赅的阐述观点，单击此处输入你的项正文。"/>
  <p:tag name="KSO_WM_UNIT_USESOURCEFORMAT_APPLY" val="0"/>
</p:tagLst>
</file>

<file path=ppt/tags/tag1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6_3*l_h_a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SLIDE_ID" val="custom20232484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8577"/>
  <p:tag name="KSO_WM_SLIDE_TYPE" val="text"/>
  <p:tag name="KSO_WM_SLIDE_SUBTYPE" val="picTxt"/>
  <p:tag name="KSO_WM_SLIDE_SIZE" val="745.9*95.95"/>
  <p:tag name="KSO_WM_SLIDE_POSITION" val="120.25*376.7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0968_2*a*1"/>
  <p:tag name="KSO_WM_TEMPLATE_CATEGORY" val="diagram"/>
  <p:tag name="KSO_WM_TEMPLATE_INDEX" val="2023096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i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-0.1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13"/>
  <p:tag name="KSO_WM_UNIT_FILL_FORE_SCHEMECOLOR_INDEX_BRIGHTNESS" val="0.6"/>
  <p:tag name="KSO_WM_UNIT_LINE_FORE_SCHEMECOLOR_INDEX" val="13"/>
  <p:tag name="KSO_WM_UNIT_LINE_FILL_TYPE" val="2"/>
  <p:tag name="KSO_WM_UNIT_USESOURCEFORMAT_APPLY" val="0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i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LINE_FILL_TYPE" val="2"/>
  <p:tag name="KSO_WM_UNIT_USESOURCEFORMAT_APPLY" val="0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i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-0.1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13"/>
  <p:tag name="KSO_WM_UNIT_FILL_FORE_SCHEMECOLOR_INDEX_BRIGHTNESS" val="0.6"/>
  <p:tag name="KSO_WM_UNIT_LINE_FORE_SCHEMECOLOR_INDEX" val="13"/>
  <p:tag name="KSO_WM_UNIT_LINE_FILL_TYPE" val="2"/>
  <p:tag name="KSO_WM_UNIT_USESOURCEFORMAT_APPLY" val="0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d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UNIT_VALUE" val="529*932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VCG41N509868896*auto_gallery_ai_v2.0.3.241203_ONLINE*1733452797205_193.208_2280f1fe04df-slide-1"/>
  <p:tag name="KSO_WM_UNIT_LINE_FILL_TYPE" val="2"/>
  <p:tag name="KSO_WM_UNIT_USESOURCEFORMAT_APPLY" val="0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d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UNIT_VALUE" val="529*932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VCG41N1624012707*auto_gallery_ai_v2.0.3.241203_ONLINE*1733452797205_193.208_2280f1fe04df-slide-1"/>
  <p:tag name="KSO_WM_UNIT_LINE_FILL_TYPE" val="2"/>
  <p:tag name="KSO_WM_UNIT_USESOURCEFORMAT_APPLY" val="0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d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UNIT_VALUE" val="529*932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MH_PIC_SOURCE_TYPE" val="generate_slide_ai*VCG41N1207746401*auto_gallery_ai_v2.0.3.241203_ONLINE*1733452797205_193.208_2280f1fe04df-slide-1"/>
  <p:tag name="KSO_WM_UNIT_LINE_FILL_TYPE" val="2"/>
  <p:tag name="KSO_WM_UNIT_USESOURCEFORMAT_APPLY" val="0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68_2*l_h_a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5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68_2*l_h_f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可酌情增减文字，以便观者准确地理解您传达的思想。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68_2*l_h_a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TYPE" val="1"/>
  <p:tag name="KSO_WM_UNIT_PRESET_TEXT" val="添加标题"/>
  <p:tag name="KSO_WM_UNIT_TEXT_TYPE" val="1"/>
  <p:tag name="KSO_WM_UNIT_USESOURCEFORMAT_APPLY" val="0"/>
</p:tagLst>
</file>

<file path=ppt/tags/tag1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68_2*l_h_f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TYPE" val="1"/>
  <p:tag name="KSO_WM_UNIT_PRESET_TEXT" val="单击此处添加文本具体内容，简明扼要地阐述您的观点。可酌情增减文字，以便观者准确地理解您传达的思想。"/>
  <p:tag name="KSO_WM_UNIT_TEXT_TYPE" val="1"/>
  <p:tag name="KSO_WM_UNIT_USESOURCEFORMAT_APPLY" val="0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0968_2*l_h_a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6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968_2*l_h_f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可酌情增减文字，以便观者准确地理解您传达的思想。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63.xml><?xml version="1.0" encoding="utf-8"?>
<p:tagLst xmlns:p="http://schemas.openxmlformats.org/presentationml/2006/main">
  <p:tag name="KSO_WM_SLIDE_ID" val="diagram20230968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8577"/>
  <p:tag name="KSO_WM_SLIDE_TYPE" val="text"/>
  <p:tag name="KSO_WM_SLIDE_SUBTYPE" val="diag"/>
  <p:tag name="KSO_WM_SLIDE_SIZE" val="850.4*365.625"/>
  <p:tag name="KSO_WM_SLIDE_POSITION" val="54.8*111.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30"/>
  <p:tag name="KSO_WM_TEMPLATE_INDEX" val="20231717"/>
  <p:tag name="KSO_WM_UNIT_ID" val="custom20231717_1*a*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BEAUTIFY_FLAG" val="#wm#"/>
  <p:tag name="KSO_WM_UNIT_VALUE" val="1289*9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17_1*d*1"/>
  <p:tag name="KSO_WM_TEMPLATE_CATEGORY" val="custom"/>
  <p:tag name="KSO_WM_TEMPLATE_INDEX" val="20231717"/>
  <p:tag name="KSO_WM_UNIT_LAYERLEVEL" val="1"/>
  <p:tag name="KSO_WM_TAG_VERSION" val="3.0"/>
  <p:tag name="MH_PIC_SOURCE_TYPE" val="generate_slide_ai*VCG211358903575*auto_gallery_ai_v2.0.3.241203_ONLINE*1733452797205_193.208_2280f1fe04df-slide-2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166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678_1*l_h_i*1_1_1"/>
  <p:tag name="KSO_WM_TEMPLATE_CATEGORY" val="diagram"/>
  <p:tag name="KSO_WM_TEMPLATE_INDEX" val="2023167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5.65008544921875,&quot;left&quot;:50.09992125984252,&quot;top&quot;:106.99511475570561,&quot;width&quot;:558.4500787401574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67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1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left&quot;:50.09992125984252,&quot;top&quot;:106.99511475570561,&quot;width&quot;:558.450078740157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  <p:tag name="KSO_WM_UNIT_LINE_FILL_TYPE" val="2"/>
  <p:tag name="KSO_WM_UNIT_USESOURCEFORMAT_APPLY" val="0"/>
</p:tagLst>
</file>

<file path=ppt/tags/tag168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78_1*l_h_f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left&quot;:50.09992125984252,&quot;top&quot;:106.99511475570561,&quot;width&quot;:558.45007874015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，单击此处添加正文。"/>
  <p:tag name="KSO_WM_UNIT_TEXT_TYPE" val="1"/>
  <p:tag name="KSO_WM_UNIT_USESOURCEFORMAT_APPLY" val="0"/>
</p:tagLst>
</file>

<file path=ppt/tags/tag169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678_1*l_h_i*1_2_1"/>
  <p:tag name="KSO_WM_TEMPLATE_CATEGORY" val="diagram"/>
  <p:tag name="KSO_WM_TEMPLATE_INDEX" val="2023167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5.65008544921875,&quot;left&quot;:50.09992125984252,&quot;top&quot;:106.99511475570561,&quot;width&quot;:558.4500787401574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70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678_1*l_h_a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left&quot;:50.09992125984252,&quot;top&quot;:106.99511475570561,&quot;width&quot;:558.450078740157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  <p:tag name="KSO_WM_UNIT_LINE_FILL_TYPE" val="2"/>
  <p:tag name="KSO_WM_UNIT_USESOURCEFORMAT_APPLY" val="0"/>
</p:tagLst>
</file>

<file path=ppt/tags/tag171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678_1*l_h_f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left&quot;:50.09992125984252,&quot;top&quot;:106.99511475570561,&quot;width&quot;:558.45007874015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，单击此处添加正文。"/>
  <p:tag name="KSO_WM_UNIT_TEXT_TYPE" val="1"/>
  <p:tag name="KSO_WM_UNIT_USESOURCEFORMAT_APPLY" val="0"/>
</p:tagLst>
</file>

<file path=ppt/tags/tag172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29.861*365.65"/>
  <p:tag name="KSO_WM_SLIDE_POSITION" val="78.6387*106.98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577"/>
  <p:tag name="KSO_WM_TEMPLATE_SUBCATEGORY" val="0"/>
  <p:tag name="KSO_WM_SLIDE_INDEX" val="1"/>
  <p:tag name="KSO_WM_TAG_VERSION" val="3.0"/>
  <p:tag name="KSO_WM_SLIDE_ID" val="custom20231717_1"/>
  <p:tag name="KSO_WM_SLIDE_ITEM_CNT" val="4"/>
</p:tagLst>
</file>

<file path=ppt/tags/tag1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329_3*a*1"/>
  <p:tag name="KSO_WM_TEMPLATE_CATEGORY" val="diagram"/>
  <p:tag name="KSO_WM_TEMPLATE_INDEX" val="20233329"/>
  <p:tag name="KSO_WM_UNIT_LAYERLEVEL" val="1"/>
  <p:tag name="KSO_WM_TAG_VERSION" val="3.0"/>
  <p:tag name="KSO_WM_BEAUTIFY_FLAG" val="#wm#"/>
  <p:tag name="KSO_WM_UNIT_VALUE" val="29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813385826772,&quot;left&quot;:83.15656715212845,&quot;top&quot;:130.94653543307086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a"/>
  <p:tag name="KSO_WM_UNIT_INDEX" val="1_1_1"/>
  <p:tag name="KSO_WM_UNIT_ID" val="diagram20233329_1*l_h_a*1_1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UNIT_PRESET_TEXT" val="单击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7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813385826772,&quot;left&quot;:83.15656715212845,&quot;top&quot;:130.94653543307086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f"/>
  <p:tag name="KSO_WM_UNIT_INDEX" val="1_1_1"/>
  <p:tag name="KSO_WM_UNIT_ID" val="diagram20233329_1*l_h_f*1_1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76.xml><?xml version="1.0" encoding="utf-8"?>
<p:tagLst xmlns:p="http://schemas.openxmlformats.org/presentationml/2006/main">
  <p:tag name="KSO_WM_DIAGRAM_VIRTUALLY_FRAME" val="{&quot;height&quot;:387.8813385826772,&quot;left&quot;:83.15656715212845,&quot;top&quot;:130.94653543307086,&quot;width&quot;:792.289306640625}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29_1*l_h_i*1_1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FILL_FORE_SCHEMECOLOR_INDEX" val="14"/>
  <p:tag name="KSO_WM_UNIT_FILL_FORE_SCHEMECOLOR_INDEX_BRIGHTNESS" val="0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177.xml><?xml version="1.0" encoding="utf-8"?>
<p:tagLst xmlns:p="http://schemas.openxmlformats.org/presentationml/2006/main">
  <p:tag name="KSO_WM_DIAGRAM_VIRTUALLY_FRAME" val="{&quot;height&quot;:387.8813385826772,&quot;left&quot;:83.15656715212845,&quot;top&quot;:130.94653543307086,&quot;width&quot;:792.289306640625}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29_1*l_h_i*1_2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FILL_FORE_SCHEMECOLOR_INDEX" val="14"/>
  <p:tag name="KSO_WM_UNIT_FILL_FORE_SCHEMECOLOR_INDEX_BRIGHTNESS" val="0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1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813385826772,&quot;left&quot;:83.15656715212845,&quot;top&quot;:130.94653543307086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a"/>
  <p:tag name="KSO_WM_UNIT_INDEX" val="1_2_1"/>
  <p:tag name="KSO_WM_UNIT_ID" val="diagram20233329_1*l_h_a*1_2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UNIT_PRESET_TEXT" val="单击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7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813385826772,&quot;left&quot;:83.15656715212845,&quot;top&quot;:130.94653543307086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f"/>
  <p:tag name="KSO_WM_UNIT_INDEX" val="1_2_1"/>
  <p:tag name="KSO_WM_UNIT_ID" val="diagram20233329_1*l_h_f*1_2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180.xml><?xml version="1.0" encoding="utf-8"?>
<p:tagLst xmlns:p="http://schemas.openxmlformats.org/presentationml/2006/main">
  <p:tag name="KSO_WM_SLIDE_ID" val="diagram20233329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3"/>
  <p:tag name="KSO_WM_SLIDE_SIZE" val="792.289*387.858"/>
  <p:tag name="KSO_WM_SLIDE_POSITION" val="83.1354*130.947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577"/>
  <p:tag name="KSO_WM_SLIDE_LAYOUT" val="a_l"/>
  <p:tag name="KSO_WM_SLIDE_LAYOUT_CNT" val="1_1"/>
</p:tagLst>
</file>

<file path=ppt/tags/tag18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77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7"/>
  <p:tag name="KSO_WM_TEMPLATE_CATEGORY" val="custom"/>
  <p:tag name="KSO_WM_UNIT_ISCONTENTSTITLE" val="0"/>
  <p:tag name="KSO_WM_UNIT_VALUE" val="14"/>
  <p:tag name="KSO_WM_UNIT_TEXT_TYPE" val="1"/>
  <p:tag name="KSO_WM_UNIT_PRESET_TEXT" val="单击此处添加&#10;章节标题"/>
</p:tagLst>
</file>

<file path=ppt/tags/tag18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577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7"/>
  <p:tag name="KSO_WM_TEMPLATE_CATEGORY" val="custom"/>
  <p:tag name="KSO_WM_UNIT_VALUE" val="2"/>
</p:tagLst>
</file>

<file path=ppt/tags/tag183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577"/>
  <p:tag name="KSO_WM_TEMPLATE_CATEGORY" val="custom"/>
  <p:tag name="KSO_WM_SLIDE_INDEX" val="7"/>
  <p:tag name="KSO_WM_SLIDE_ID" val="custom20238577_7"/>
  <p:tag name="KSO_WM_TEMPLATE_MASTER_TYPE" val="0"/>
  <p:tag name="KSO_WM_SLIDE_LAYOUT" val="a_e"/>
  <p:tag name="KSO_WM_SLIDE_LAYOUT_CNT" val="1_1"/>
</p:tagLst>
</file>

<file path=ppt/tags/tag1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315_2*a*1"/>
  <p:tag name="KSO_WM_TEMPLATE_CATEGORY" val="diagram"/>
  <p:tag name="KSO_WM_TEMPLATE_INDEX" val="202333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315_2*l_h_f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32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315_2*l_h_a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8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315_2*l_h_f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32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315_2*l_h_a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8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315_2*l_h_f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32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315_2*l_h_a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9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3315_2*l_h_f*1_4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32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3315_2*l_h_a*1_4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4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SLIDE_ID" val="diagram20233315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custom"/>
  <p:tag name="KSO_WM_TEMPLATE_INDEX" val="20238577"/>
  <p:tag name="KSO_WM_SLIDE_TYPE" val="text"/>
  <p:tag name="KSO_WM_SLIDE_SUBTYPE" val="diag"/>
  <p:tag name="KSO_WM_SLIDE_SIZE" val="850.394*297.555"/>
  <p:tag name="KSO_WM_SLIDE_POSITION" val="54.8032*139.2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11_1*i*1"/>
  <p:tag name="KSO_WM_TEMPLATE_CATEGORY" val="custom"/>
  <p:tag name="KSO_WM_TEMPLATE_INDEX" val="2023241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UNIT_VALUE" val="1903*17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2411_1*d*1"/>
  <p:tag name="KSO_WM_TEMPLATE_CATEGORY" val="custom"/>
  <p:tag name="KSO_WM_TEMPLATE_INDEX" val="20232411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  <p:tag name="MH_PIC_SOURCE_TYPE" val="generate_slide_ai*VCG41N1216397242*auto_gallery_ai_v2.0.3.241203_ONLINE*1733452797205_193.208_2280f1fe04df-slide-10"/>
</p:tagLst>
</file>

<file path=ppt/tags/tag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2411_1*i*2"/>
  <p:tag name="KSO_WM_TEMPLATE_CATEGORY" val="custom"/>
  <p:tag name="KSO_WM_TEMPLATE_INDEX" val="2023241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2411"/>
  <p:tag name="KSO_WM_UNIT_ID" val="custom20232411_1*a*1"/>
  <p:tag name="KSO_WM_UNIT_TEXT_FILL_FORE_SCHEMECOLOR_INDEX" val="13"/>
  <p:tag name="KSO_WM_UNIT_TEXT_FILL_TYPE" val="1"/>
  <p:tag name="KSO_WM_UNIT_USESOURCEFORMAT_APPLY" val="0"/>
  <p:tag name="KSO_WM_UNIT_PRESET_TEXT" val="单击此处添加标题"/>
</p:tagLst>
</file>

<file path=ppt/tags/tag20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10_2*l_h_f*1_1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9363779527559,&quot;left&quot;:376.0146851931595,&quot;top&quot;:116.49850393700788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文本具体内容，简明扼要地阐述您的观点。根据需要可酌情增减文字，以便观者准确地理解您传达的思想，单击此处添加文本具体内容"/>
  <p:tag name="KSO_WM_UNIT_TEXT_FILL_FORE_SCHEMECOLOR_INDEX" val="1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10_2*l_h_a*1_1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9363779527559,&quot;left&quot;:376.0146851931595,&quot;top&quot;:116.49850393700788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2410_2*l_h_f*1_3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9363779527559,&quot;left&quot;:376.0146851931595,&quot;top&quot;:116.49850393700788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文本具体内容，简明扼要地阐述您的观点。根据需要可酌情增减文字，以便观者准确地理解您传达的思想，单击此处添加文本具体内容"/>
  <p:tag name="KSO_WM_UNIT_TEXT_FILL_FORE_SCHEMECOLOR_INDEX" val="1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2410_2*l_h_a*1_3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9363779527559,&quot;left&quot;:376.0146851931595,&quot;top&quot;:116.49850393700788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10_2*l_h_f*1_2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9363779527559,&quot;left&quot;:376.0146851931595,&quot;top&quot;:116.49850393700788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文本具体内容，简明扼要地阐述您的观点。根据需要可酌情增减文字，以便观者准确地理解您传达的思想，单击此处添加文本具体内容"/>
  <p:tag name="KSO_WM_UNIT_TEXT_FILL_FORE_SCHEMECOLOR_INDEX" val="1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10_2*l_h_a*1_2_1"/>
  <p:tag name="KSO_WM_TEMPLATE_CATEGORY" val="diagram"/>
  <p:tag name="KSO_WM_TEMPLATE_INDEX" val="20232410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9.9363779527559,&quot;left&quot;:376.0146851931595,&quot;top&quot;:116.49850393700788,&quot;width&quot;:574.6650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LAYOUT" val="a_d_l"/>
  <p:tag name="KSO_WM_SLIDE_LAYOUT_CNT" val="1_1_1"/>
  <p:tag name="KSO_WM_SPECIAL_SOURCE" val="bdnull"/>
  <p:tag name="KSO_WM_SLIDE_TYPE" val="text"/>
  <p:tag name="KSO_WM_SLIDE_SIZE" val="518.283*326.843"/>
  <p:tag name="KSO_WM_SLIDE_POSITION" val="404.208*179.523"/>
  <p:tag name="KSO_WM_ASSIST_SLIDE" val="1"/>
  <p:tag name="KSO_WM_DIAGRAM_GROUP_CODE" val="l1-1"/>
  <p:tag name="KSO_WM_SLIDE_DIAGTYPE" val="l"/>
  <p:tag name="KSO_WM_SLIDE_SUBTYPE" val="picTxt"/>
  <p:tag name="KSO_WM_TEMPLATE_INDEX" val="20238577"/>
  <p:tag name="KSO_WM_TEMPLATE_SUBCATEGORY" val="0"/>
  <p:tag name="KSO_WM_SLIDE_INDEX" val="1"/>
  <p:tag name="KSO_WM_TAG_VERSION" val="3.0"/>
  <p:tag name="KSO_WM_SLIDE_ID" val="custom20232411_1"/>
  <p:tag name="KSO_WM_SLIDE_ITEM_CNT" val="2"/>
</p:tagLst>
</file>

<file path=ppt/tags/tag2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2474_1*a*1"/>
  <p:tag name="KSO_WM_TEMPLATE_CATEGORY" val="diagram"/>
  <p:tag name="KSO_WM_TEMPLATE_INDEX" val="20232474"/>
  <p:tag name="KSO_WM_UNIT_LAYERLEVEL" val="1"/>
  <p:tag name="KSO_WM_TAG_VERSION" val="3.0"/>
  <p:tag name="KSO_WM_BEAUTIFY_FLAG" val="#wm#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2474_3*l_h_i*1_1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42.99669291338586,&quot;left&quot;:54.48228346456693,&quot;top&quot;:-7.780944881889741,&quot;width&quot;:851.0929921259843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2474_3*l_h_i*1_2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42.99669291338586,&quot;left&quot;:54.48228346456693,&quot;top&quot;:-7.780944881889741,&quot;width&quot;:851.0929921259843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2474_3*l_h_i*1_3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42.99669291338586,&quot;left&quot;:54.48228346456693,&quot;top&quot;:-7.780944881889741,&quot;width&quot;:851.0929921259843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21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2474_3*l_h_i*1_4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442.99669291338586,&quot;left&quot;:54.48228346456693,&quot;top&quot;:-7.780944881889741,&quot;width&quot;:851.0929921259843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315_2*l_h_a*1_1_1"/>
  <p:tag name="KSO_WM_TEMPLATE_CATEGORY" val="diagram"/>
  <p:tag name="KSO_WM_TEMPLATE_INDEX" val="20233315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433.2326771653543,&quot;left&quot;:14.98031496062992,&quot;top&quot;:87.56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315_2*l_h_a*1_3_1"/>
  <p:tag name="KSO_WM_TEMPLATE_CATEGORY" val="diagram"/>
  <p:tag name="KSO_WM_TEMPLATE_INDEX" val="20233315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433.2326771653543,&quot;left&quot;:14.98031496062992,&quot;top&quot;:87.56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3315_2*l_h_a*1_4_1"/>
  <p:tag name="KSO_WM_TEMPLATE_CATEGORY" val="diagram"/>
  <p:tag name="KSO_WM_TEMPLATE_INDEX" val="20233315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433.2326771653543,&quot;left&quot;:14.98031496062992,&quot;top&quot;:87.56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33.2326771653543,&quot;left&quot;:14.98031496062992,&quot;top&quot;:87.56732283464567,&quot;width&quot;:856.06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33.2326771653543,&quot;left&quot;:14.98031496062992,&quot;top&quot;:87.56732283464567,&quot;width&quot;:856.06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4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33.2326771653543,&quot;left&quot;:14.98031496062992,&quot;top&quot;:87.56732283464567,&quot;width&quot;:856.06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2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SLIDE_ID" val="diagram20232474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66.91*286.45"/>
  <p:tag name="KSO_WM_SLIDE_POSITION" val="96.545*148.7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577"/>
  <p:tag name="KSO_WM_SLIDE_LAYOUT" val="a_l"/>
  <p:tag name="KSO_WM_SLIDE_LAYOUT_CNT" val="1_1"/>
</p:tagLst>
</file>

<file path=ppt/tags/tag22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77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7"/>
  <p:tag name="KSO_WM_TEMPLATE_CATEGORY" val="custom"/>
  <p:tag name="KSO_WM_UNIT_ISCONTENTSTITLE" val="0"/>
  <p:tag name="KSO_WM_UNIT_VALUE" val="14"/>
  <p:tag name="KSO_WM_UNIT_TEXT_TYPE" val="1"/>
  <p:tag name="KSO_WM_UNIT_PRESET_TEXT" val="单击此处添加&#10;章节标题"/>
</p:tagLst>
</file>

<file path=ppt/tags/tag22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577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7"/>
  <p:tag name="KSO_WM_TEMPLATE_CATEGORY" val="custom"/>
  <p:tag name="KSO_WM_UNIT_VALUE" val="2"/>
</p:tagLst>
</file>

<file path=ppt/tags/tag223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577"/>
  <p:tag name="KSO_WM_TEMPLATE_CATEGORY" val="custom"/>
  <p:tag name="KSO_WM_SLIDE_INDEX" val="7"/>
  <p:tag name="KSO_WM_SLIDE_ID" val="custom20238577_7"/>
  <p:tag name="KSO_WM_TEMPLATE_MASTER_TYPE" val="0"/>
  <p:tag name="KSO_WM_SLIDE_LAYOUT" val="a_e"/>
  <p:tag name="KSO_WM_SLIDE_LAYOUT_CNT" val="1_1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  <p:tag name="KSO_WM_TEMPLATE_INDEX" val="20232404"/>
  <p:tag name="KSO_WM_UNIT_ID" val="custom20232404_1*a*1"/>
  <p:tag name="KSO_WM_UNIT_TEXT_TYPE" val="1"/>
  <p:tag name="KSO_WM_UNIT_PRESET_TEXT" val="单击此处添加标题"/>
</p:tagLst>
</file>

<file path=ppt/tags/tag22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315_2*l_h_f*1_1_1"/>
  <p:tag name="KSO_WM_TEMPLATE_CATEGORY" val="diagram"/>
  <p:tag name="KSO_WM_TEMPLATE_INDEX" val="20233315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32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315_2*l_h_a*1_1_1"/>
  <p:tag name="KSO_WM_TEMPLATE_CATEGORY" val="diagram"/>
  <p:tag name="KSO_WM_TEMPLATE_INDEX" val="20233315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315_2*l_h_a*1_3_1"/>
  <p:tag name="KSO_WM_TEMPLATE_CATEGORY" val="diagram"/>
  <p:tag name="KSO_WM_TEMPLATE_INDEX" val="20233315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315_2*l_h_a*1_2_1"/>
  <p:tag name="KSO_WM_TEMPLATE_CATEGORY" val="diagram"/>
  <p:tag name="KSO_WM_TEMPLATE_INDEX" val="20233315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1_1"/>
  <p:tag name="KSO_WM_TEMPLATE_CATEGORY" val="diagram"/>
  <p:tag name="KSO_WM_TEMPLATE_INDEX" val="20233315"/>
  <p:tag name="KSO_WM_UNIT_LAYERLEVEL" val="1_1_1"/>
  <p:tag name="KSO_WM_TAG_VERSION" val="3.0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2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2_1"/>
  <p:tag name="KSO_WM_TEMPLATE_CATEGORY" val="diagram"/>
  <p:tag name="KSO_WM_TEMPLATE_INDEX" val="20233315"/>
  <p:tag name="KSO_WM_UNIT_LAYERLEVEL" val="1_1_1"/>
  <p:tag name="KSO_WM_TAG_VERSION" val="3.0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2*l_h_i*1_3_1"/>
  <p:tag name="KSO_WM_TEMPLATE_CATEGORY" val="diagram"/>
  <p:tag name="KSO_WM_TEMPLATE_INDEX" val="20233315"/>
  <p:tag name="KSO_WM_UNIT_LAYERLEVEL" val="1_1_1"/>
  <p:tag name="KSO_WM_TAG_VERSION" val="3.0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94.62110236220474,&quot;left&quot;:49.18031496062995,&quot;top&quot;:131.31732283464567,&quot;width&quot;:856.06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LAYOUT" val="a_d_l"/>
  <p:tag name="KSO_WM_SLIDE_LAYOUT_CNT" val="1_1_1"/>
  <p:tag name="KSO_WM_SPECIAL_SOURCE" val="bdnull"/>
  <p:tag name="KSO_WM_SLIDE_TYPE" val="text"/>
  <p:tag name="KSO_WM_SLIDE_SIZE" val="411.56*333.516"/>
  <p:tag name="KSO_WM_SLIDE_POSITION" val="489.945*159.524"/>
  <p:tag name="KSO_WM_SLIDE_SUBTYPE" val="picTxt"/>
  <p:tag name="KSO_WM_DIAGRAM_GROUP_CODE" val="l1-1"/>
  <p:tag name="KSO_WM_SLIDE_DIAGTYPE" val="l"/>
  <p:tag name="KSO_WM_SLIDE_LAYOUT_NAME" val="仅标题"/>
  <p:tag name="KSO_WM_TEMPLATE_INDEX" val="20238577"/>
  <p:tag name="KSO_WM_TEMPLATE_SUBCATEGORY" val="0"/>
  <p:tag name="KSO_WM_SLIDE_INDEX" val="1"/>
  <p:tag name="KSO_WM_TAG_VERSION" val="3.0"/>
  <p:tag name="KSO_WM_SLIDE_ID" val="custom20232404_1"/>
  <p:tag name="KSO_WM_SLIDE_ITEM_CNT" val="3"/>
</p:tagLst>
</file>

<file path=ppt/tags/tag23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77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7"/>
  <p:tag name="KSO_WM_TEMPLATE_CATEGORY" val="custom"/>
  <p:tag name="KSO_WM_UNIT_ISCONTENTSTITLE" val="0"/>
  <p:tag name="KSO_WM_UNIT_VALUE" val="14"/>
  <p:tag name="KSO_WM_UNIT_TEXT_TYPE" val="1"/>
  <p:tag name="KSO_WM_UNIT_PRESET_TEXT" val="单击此处添加&#10;章节标题"/>
</p:tagLst>
</file>

<file path=ppt/tags/tag234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577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7"/>
  <p:tag name="KSO_WM_TEMPLATE_CATEGORY" val="custom"/>
  <p:tag name="KSO_WM_UNIT_VALUE" val="2"/>
</p:tagLst>
</file>

<file path=ppt/tags/tag235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577"/>
  <p:tag name="KSO_WM_TEMPLATE_CATEGORY" val="custom"/>
  <p:tag name="KSO_WM_SLIDE_INDEX" val="7"/>
  <p:tag name="KSO_WM_SLIDE_ID" val="custom20238577_7"/>
  <p:tag name="KSO_WM_TEMPLATE_MASTER_TYPE" val="0"/>
  <p:tag name="KSO_WM_SLIDE_LAYOUT" val="a_e"/>
  <p:tag name="KSO_WM_SLIDE_LAYOUT_CNT" val="1_1"/>
</p:tagLst>
</file>

<file path=ppt/tags/tag2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1812_1*a*1"/>
  <p:tag name="KSO_WM_TEMPLATE_CATEGORY" val="custom"/>
  <p:tag name="KSO_WM_TEMPLATE_INDEX" val="20231812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23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51_3*l_h_f*1_1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UNIT_USESOURCEFORMAT_APPLY" val="0"/>
</p:tagLst>
</file>

<file path=ppt/tags/tag2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151_3*l_h_a*1_1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151_3*l_h_i*1_1_1"/>
  <p:tag name="KSO_WM_TEMPLATE_CATEGORY" val="diagram"/>
  <p:tag name="KSO_WM_TEMPLATE_INDEX" val="202331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UNIT_FILL_TYPE" val="3"/>
  <p:tag name="KSO_WM_DIAGRAM_MAX_ITEMCNT" val="4"/>
  <p:tag name="KSO_WM_DIAGRAM_MIN_ITEMCNT" val="2"/>
  <p:tag name="KSO_WM_DIAGRAM_VIRTUALLY_FRAME" val="{&quot;height&quot;:422.57551181102355,&quot;left&quot;:54.9,&quot;top&quot;:91.71921259842519,&quot;width&quot;:485.506614173228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1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2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51_3*l_h_f*1_2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151_3*l_h_a*1_2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151_3*l_h_i*1_2_1"/>
  <p:tag name="KSO_WM_TEMPLATE_CATEGORY" val="diagram"/>
  <p:tag name="KSO_WM_TEMPLATE_INDEX" val="202331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UNIT_FILL_TYPE" val="3"/>
  <p:tag name="KSO_WM_DIAGRAM_MAX_ITEMCNT" val="4"/>
  <p:tag name="KSO_WM_DIAGRAM_MIN_ITEMCNT" val="2"/>
  <p:tag name="KSO_WM_DIAGRAM_VIRTUALLY_FRAME" val="{&quot;height&quot;:422.57551181102355,&quot;left&quot;:54.9,&quot;top&quot;:91.71921259842519,&quot;width&quot;:485.506614173228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2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151_3*l_h_f*1_3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UNIT_USESOURCEFORMAT_APPLY" val="0"/>
</p:tagLst>
</file>

<file path=ppt/tags/tag2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151_3*l_h_a*1_3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151_3*l_h_i*1_3_1"/>
  <p:tag name="KSO_WM_TEMPLATE_CATEGORY" val="diagram"/>
  <p:tag name="KSO_WM_TEMPLATE_INDEX" val="202331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UNIT_FILL_TYPE" val="3"/>
  <p:tag name="KSO_WM_DIAGRAM_MAX_ITEMCNT" val="4"/>
  <p:tag name="KSO_WM_DIAGRAM_MIN_ITEMCNT" val="2"/>
  <p:tag name="KSO_WM_DIAGRAM_VIRTUALLY_FRAME" val="{&quot;height&quot;:422.57551181102355,&quot;left&quot;:54.9,&quot;top&quot;:91.71921259842519,&quot;width&quot;:485.506614173228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3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4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3151_3*l_h_f*1_4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UNIT_USESOURCEFORMAT_APPLY" val="0"/>
</p:tagLst>
</file>

<file path=ppt/tags/tag2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3151_3*l_h_a*1_4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33151_3*l_h_i*1_4_1"/>
  <p:tag name="KSO_WM_TEMPLATE_CATEGORY" val="diagram"/>
  <p:tag name="KSO_WM_TEMPLATE_INDEX" val="202331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UNIT_FILL_TYPE" val="3"/>
  <p:tag name="KSO_WM_DIAGRAM_MAX_ITEMCNT" val="4"/>
  <p:tag name="KSO_WM_DIAGRAM_MIN_ITEMCNT" val="2"/>
  <p:tag name="KSO_WM_DIAGRAM_VIRTUALLY_FRAME" val="{&quot;height&quot;:422.57551181102355,&quot;left&quot;:54.9,&quot;top&quot;:91.71921259842519,&quot;width&quot;:485.506614173228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4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4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3151_3*l_h_f*1_4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2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3151_3*l_h_a*1_4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33151_3*l_h_i*1_4_1"/>
  <p:tag name="KSO_WM_TEMPLATE_CATEGORY" val="diagram"/>
  <p:tag name="KSO_WM_TEMPLATE_INDEX" val="202331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UNIT_FILL_TYPE" val="3"/>
  <p:tag name="KSO_WM_DIAGRAM_MAX_ITEMCNT" val="4"/>
  <p:tag name="KSO_WM_DIAGRAM_MIN_ITEMCNT" val="2"/>
  <p:tag name="KSO_WM_DIAGRAM_VIRTUALLY_FRAME" val="{&quot;height&quot;:422.57551181102355,&quot;left&quot;:54.9,&quot;top&quot;:91.71921259842519,&quot;width&quot;:485.506614173228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4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5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3151_3*l_h_f*1_4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3151_3*l_h_a*1_4_1"/>
  <p:tag name="KSO_WM_TEMPLATE_CATEGORY" val="diagram"/>
  <p:tag name="KSO_WM_TEMPLATE_INDEX" val="20233151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6.4813537597656,&quot;left&quot;:54.9,&quot;top&quot;:119.81861445869981,&quot;width&quot;:414.636299212598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33151_3*l_h_i*1_4_1"/>
  <p:tag name="KSO_WM_TEMPLATE_CATEGORY" val="diagram"/>
  <p:tag name="KSO_WM_TEMPLATE_INDEX" val="202331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UNIT_FILL_TYPE" val="3"/>
  <p:tag name="KSO_WM_DIAGRAM_MAX_ITEMCNT" val="4"/>
  <p:tag name="KSO_WM_DIAGRAM_MIN_ITEMCNT" val="2"/>
  <p:tag name="KSO_WM_DIAGRAM_VIRTUALLY_FRAME" val="{&quot;height&quot;:422.57551181102355,&quot;left&quot;:54.9,&quot;top&quot;:91.71921259842519,&quot;width&quot;:485.506614173228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04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255.xml><?xml version="1.0" encoding="utf-8"?>
<p:tagLst xmlns:p="http://schemas.openxmlformats.org/presentationml/2006/main">
  <p:tag name="KSO_WM_SLIDE_ID" val="custom20231812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577"/>
  <p:tag name="KSO_WM_SLIDE_TYPE" val="text"/>
  <p:tag name="KSO_WM_SLIDE_SUBTYPE" val="picTxt"/>
  <p:tag name="KSO_WM_SLIDE_SIZE" val="414.6*361.249"/>
  <p:tag name="KSO_WM_SLIDE_POSITION" val="54.9*125.051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56.xml><?xml version="1.0" encoding="utf-8"?>
<p:tagLst xmlns:p="http://schemas.openxmlformats.org/presentationml/2006/main">
  <p:tag name="KSO_WM_PRESENTATION_SOURCE" val="WPPAIGeneratePPT"/>
</p:tagLst>
</file>

<file path=ppt/tags/tag2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2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2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38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"/>
</p:tagLst>
</file>

<file path=ppt/tags/tag3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9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5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5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5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5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5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9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1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6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6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6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6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6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6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7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7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7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7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7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8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8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8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8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8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9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9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9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星环线条职场办公">
  <a:themeElements>
    <a:clrScheme name="">
      <a:dk1>
        <a:srgbClr val="000000"/>
      </a:dk1>
      <a:lt1>
        <a:srgbClr val="FFFFFF"/>
      </a:lt1>
      <a:dk2>
        <a:srgbClr val="262626"/>
      </a:dk2>
      <a:lt2>
        <a:srgbClr val="E5F8FF"/>
      </a:lt2>
      <a:accent1>
        <a:srgbClr val="6364FF"/>
      </a:accent1>
      <a:accent2>
        <a:srgbClr val="00E701"/>
      </a:accent2>
      <a:accent3>
        <a:srgbClr val="FFCF37"/>
      </a:accent3>
      <a:accent4>
        <a:srgbClr val="E45458"/>
      </a:accent4>
      <a:accent5>
        <a:srgbClr val="21C384"/>
      </a:accent5>
      <a:accent6>
        <a:srgbClr val="00A5F2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Application>WPS 演示</Application>
  <PresentationFormat>宽屏</PresentationFormat>
  <Paragraphs>216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MiSans Normal</vt:lpstr>
      <vt:lpstr>Arial Unicode MS</vt:lpstr>
      <vt:lpstr>Calibri</vt:lpstr>
      <vt:lpstr>WPS</vt:lpstr>
      <vt:lpstr>简约星环线条职场办公</vt:lpstr>
      <vt:lpstr>数字IC设计流程</vt:lpstr>
      <vt:lpstr>目录</vt:lpstr>
      <vt:lpstr>前期准备</vt:lpstr>
      <vt:lpstr>数电基础与门电路</vt:lpstr>
      <vt:lpstr>Verilog语法</vt:lpstr>
      <vt:lpstr>Verilog语法</vt:lpstr>
      <vt:lpstr>软件工具使用</vt:lpstr>
      <vt:lpstr>RTL设计流程</vt:lpstr>
      <vt:lpstr>RTL寄存器传输级设计</vt:lpstr>
      <vt:lpstr>功能验证（动态验证）</vt:lpstr>
      <vt:lpstr>逻辑综合（Design Compiler）</vt:lpstr>
      <vt:lpstr>后端流程</vt:lpstr>
      <vt:lpstr>版图设计</vt:lpstr>
      <vt:lpstr>后续任务安排</vt:lpstr>
      <vt:lpstr>实验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渡劫</cp:lastModifiedBy>
  <cp:revision>27</cp:revision>
  <dcterms:created xsi:type="dcterms:W3CDTF">2023-08-09T12:44:00Z</dcterms:created>
  <dcterms:modified xsi:type="dcterms:W3CDTF">2024-12-07T04:12:36Z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2052-12.1.0.19302</vt:lpwstr>
  </property>
</Properties>
</file>